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458" r:id="rId5"/>
    <p:sldId id="475" r:id="rId6"/>
    <p:sldId id="476" r:id="rId7"/>
    <p:sldId id="477" r:id="rId8"/>
    <p:sldId id="478" r:id="rId9"/>
    <p:sldId id="463" r:id="rId10"/>
    <p:sldId id="464" r:id="rId11"/>
    <p:sldId id="467" r:id="rId12"/>
    <p:sldId id="465" r:id="rId13"/>
    <p:sldId id="479" r:id="rId14"/>
    <p:sldId id="474" r:id="rId15"/>
    <p:sldId id="297" r:id="rId16"/>
  </p:sldIdLst>
  <p:sldSz cx="9144000" cy="5143500" type="screen16x9"/>
  <p:notesSz cx="6858000" cy="9144000"/>
  <p:custDataLst>
    <p:tags r:id="rId18"/>
  </p:custDataLst>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orient="horz" pos="1188">
          <p15:clr>
            <a:srgbClr val="A4A3A4"/>
          </p15:clr>
        </p15:guide>
        <p15:guide id="3" orient="horz" pos="972">
          <p15:clr>
            <a:srgbClr val="A4A3A4"/>
          </p15:clr>
        </p15:guide>
        <p15:guide id="4" orient="horz" pos="756">
          <p15:clr>
            <a:srgbClr val="A4A3A4"/>
          </p15:clr>
        </p15:guide>
        <p15:guide id="5" orient="horz" pos="1080">
          <p15:clr>
            <a:srgbClr val="A4A3A4"/>
          </p15:clr>
        </p15:guide>
        <p15:guide id="6" orient="horz" pos="1404">
          <p15:clr>
            <a:srgbClr val="A4A3A4"/>
          </p15:clr>
        </p15:guide>
        <p15:guide id="7" orient="horz" pos="1296">
          <p15:clr>
            <a:srgbClr val="A4A3A4"/>
          </p15:clr>
        </p15:guide>
        <p15:guide id="8" orient="horz" pos="864">
          <p15:clr>
            <a:srgbClr val="A4A3A4"/>
          </p15:clr>
        </p15:guide>
        <p15:guide id="9" pos="2880">
          <p15:clr>
            <a:srgbClr val="A4A3A4"/>
          </p15:clr>
        </p15:guide>
        <p15:guide id="10" pos="1728">
          <p15:clr>
            <a:srgbClr val="A4A3A4"/>
          </p15:clr>
        </p15:guide>
        <p15:guide id="11" pos="721">
          <p15:clr>
            <a:srgbClr val="A4A3A4"/>
          </p15:clr>
        </p15:guide>
        <p15:guide id="12" pos="1144">
          <p15:clr>
            <a:srgbClr val="A4A3A4"/>
          </p15:clr>
        </p15:guide>
        <p15:guide id="13" pos="3455">
          <p15:clr>
            <a:srgbClr val="A4A3A4"/>
          </p15:clr>
        </p15:guide>
        <p15:guide id="14" pos="5184">
          <p15:clr>
            <a:srgbClr val="A4A3A4"/>
          </p15:clr>
        </p15:guide>
        <p15:guide id="15" pos="2305">
          <p15:clr>
            <a:srgbClr val="A4A3A4"/>
          </p15:clr>
        </p15:guide>
        <p15:guide id="16" pos="40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clrMru>
    <a:srgbClr val="000000"/>
    <a:srgbClr val="5B923C"/>
    <a:srgbClr val="253F6B"/>
    <a:srgbClr val="0680FF"/>
    <a:srgbClr val="0C2344"/>
    <a:srgbClr val="001835"/>
    <a:srgbClr val="121A2C"/>
    <a:srgbClr val="0E1523"/>
    <a:srgbClr val="0B19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51"/>
    <p:restoredTop sz="54955"/>
  </p:normalViewPr>
  <p:slideViewPr>
    <p:cSldViewPr snapToObjects="1">
      <p:cViewPr varScale="1">
        <p:scale>
          <a:sx n="54" d="100"/>
          <a:sy n="54" d="100"/>
        </p:scale>
        <p:origin x="2292" y="36"/>
      </p:cViewPr>
      <p:guideLst>
        <p:guide orient="horz" pos="1620"/>
        <p:guide orient="horz" pos="1188"/>
        <p:guide orient="horz" pos="972"/>
        <p:guide orient="horz" pos="756"/>
        <p:guide orient="horz" pos="1080"/>
        <p:guide orient="horz" pos="1404"/>
        <p:guide orient="horz" pos="1296"/>
        <p:guide orient="horz" pos="864"/>
        <p:guide pos="2880"/>
        <p:guide pos="1728"/>
        <p:guide pos="721"/>
        <p:guide pos="1144"/>
        <p:guide pos="3455"/>
        <p:guide pos="5184"/>
        <p:guide pos="2305"/>
        <p:guide pos="40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Objects="1">
      <p:cViewPr varScale="1">
        <p:scale>
          <a:sx n="100" d="100"/>
          <a:sy n="100" d="100"/>
        </p:scale>
        <p:origin x="-428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ABB41C-44B2-B046-A2B6-7B0E1613B5DC}" type="doc">
      <dgm:prSet loTypeId="urn:microsoft.com/office/officeart/2005/8/layout/venn2" loCatId="relationship" qsTypeId="urn:microsoft.com/office/officeart/2005/8/quickstyle/simple4" qsCatId="simple" csTypeId="urn:microsoft.com/office/officeart/2005/8/colors/accent1_2" csCatId="accent1" phldr="1"/>
      <dgm:spPr/>
      <dgm:t>
        <a:bodyPr/>
        <a:lstStyle/>
        <a:p>
          <a:endParaRPr lang="en-US"/>
        </a:p>
      </dgm:t>
    </dgm:pt>
    <dgm:pt modelId="{9619DCC9-D3AF-934E-88B7-85AA81D40642}">
      <dgm:prSet phldrT="[Text]" custT="1"/>
      <dgm:spPr/>
      <dgm:t>
        <a:bodyPr/>
        <a:lstStyle/>
        <a:p>
          <a:r>
            <a:rPr lang="en-US" sz="1600" b="1" i="1" u="none" dirty="0">
              <a:solidFill>
                <a:srgbClr val="000000"/>
              </a:solidFill>
              <a:latin typeface="Calibri" charset="0"/>
              <a:ea typeface="Calibri" charset="0"/>
              <a:cs typeface="Calibri" charset="0"/>
            </a:rPr>
            <a:t>Overall assessment</a:t>
          </a:r>
        </a:p>
      </dgm:t>
    </dgm:pt>
    <dgm:pt modelId="{A8F4B80B-C09B-2741-BA53-DC74112B440D}" type="parTrans" cxnId="{74ADFFF2-F31D-ED45-86F6-F445959FE61D}">
      <dgm:prSet/>
      <dgm:spPr/>
      <dgm:t>
        <a:bodyPr/>
        <a:lstStyle/>
        <a:p>
          <a:endParaRPr lang="en-US" sz="1300"/>
        </a:p>
      </dgm:t>
    </dgm:pt>
    <dgm:pt modelId="{0EE17EBB-ADC1-9742-8151-6CD846D2BE4F}" type="sibTrans" cxnId="{74ADFFF2-F31D-ED45-86F6-F445959FE61D}">
      <dgm:prSet/>
      <dgm:spPr/>
      <dgm:t>
        <a:bodyPr/>
        <a:lstStyle/>
        <a:p>
          <a:endParaRPr lang="en-US" sz="1300"/>
        </a:p>
      </dgm:t>
    </dgm:pt>
    <dgm:pt modelId="{C0404865-9D4D-FB47-A4F9-97EF75D0F4F3}">
      <dgm:prSet phldrT="[Text]" custT="1"/>
      <dgm:spPr>
        <a:solidFill>
          <a:schemeClr val="accent2"/>
        </a:solidFill>
      </dgm:spPr>
      <dgm:t>
        <a:bodyPr/>
        <a:lstStyle/>
        <a:p>
          <a:pPr>
            <a:lnSpc>
              <a:spcPct val="100000"/>
            </a:lnSpc>
            <a:spcBef>
              <a:spcPts val="2400"/>
            </a:spcBef>
          </a:pPr>
          <a:r>
            <a:rPr lang="en-US" sz="1600" b="1" i="1" u="none" dirty="0">
              <a:latin typeface="Calibri" charset="0"/>
              <a:ea typeface="Calibri" charset="0"/>
              <a:cs typeface="Calibri" charset="0"/>
            </a:rPr>
            <a:t>Core assessment</a:t>
          </a:r>
        </a:p>
      </dgm:t>
    </dgm:pt>
    <dgm:pt modelId="{4DAC9162-B3A5-C545-AB1A-D6DF1DF8206F}" type="parTrans" cxnId="{7915B982-777F-4142-96B6-9CDE650EB3ED}">
      <dgm:prSet/>
      <dgm:spPr/>
      <dgm:t>
        <a:bodyPr/>
        <a:lstStyle/>
        <a:p>
          <a:endParaRPr lang="en-US" sz="1300"/>
        </a:p>
      </dgm:t>
    </dgm:pt>
    <dgm:pt modelId="{C70B19A5-B2FF-7B4C-98C5-65AA3B995830}" type="sibTrans" cxnId="{7915B982-777F-4142-96B6-9CDE650EB3ED}">
      <dgm:prSet/>
      <dgm:spPr/>
      <dgm:t>
        <a:bodyPr/>
        <a:lstStyle/>
        <a:p>
          <a:endParaRPr lang="en-US" sz="1300"/>
        </a:p>
      </dgm:t>
    </dgm:pt>
    <dgm:pt modelId="{32FAD571-800E-BC44-985D-C81514141423}">
      <dgm:prSet phldrT="[Text]" custT="1"/>
      <dgm:spPr>
        <a:solidFill>
          <a:schemeClr val="tx1"/>
        </a:solidFill>
      </dgm:spPr>
      <dgm:t>
        <a:bodyPr/>
        <a:lstStyle/>
        <a:p>
          <a:r>
            <a:rPr lang="en-US" sz="1600" b="1" i="1" u="none" dirty="0">
              <a:latin typeface="Calibri" charset="0"/>
              <a:ea typeface="Calibri" charset="0"/>
              <a:cs typeface="Calibri" charset="0"/>
            </a:rPr>
            <a:t>Individual course grades</a:t>
          </a:r>
        </a:p>
      </dgm:t>
    </dgm:pt>
    <dgm:pt modelId="{FAB54D34-6863-044C-98D8-EB973B7AB958}" type="parTrans" cxnId="{72C3524A-917B-AE4C-8C1B-12E13289F47F}">
      <dgm:prSet/>
      <dgm:spPr/>
      <dgm:t>
        <a:bodyPr/>
        <a:lstStyle/>
        <a:p>
          <a:endParaRPr lang="en-US" sz="1300"/>
        </a:p>
      </dgm:t>
    </dgm:pt>
    <dgm:pt modelId="{5BEB4D55-DD60-7344-9701-0A3C00FE69F6}" type="sibTrans" cxnId="{72C3524A-917B-AE4C-8C1B-12E13289F47F}">
      <dgm:prSet/>
      <dgm:spPr/>
      <dgm:t>
        <a:bodyPr/>
        <a:lstStyle/>
        <a:p>
          <a:endParaRPr lang="en-US" sz="1300"/>
        </a:p>
      </dgm:t>
    </dgm:pt>
    <dgm:pt modelId="{3606BCAF-F59C-7A4F-B7E5-3147D2EFFC45}" type="pres">
      <dgm:prSet presAssocID="{47ABB41C-44B2-B046-A2B6-7B0E1613B5DC}" presName="Name0" presStyleCnt="0">
        <dgm:presLayoutVars>
          <dgm:chMax val="7"/>
          <dgm:resizeHandles val="exact"/>
        </dgm:presLayoutVars>
      </dgm:prSet>
      <dgm:spPr/>
      <dgm:t>
        <a:bodyPr/>
        <a:lstStyle/>
        <a:p>
          <a:endParaRPr lang="en-US"/>
        </a:p>
      </dgm:t>
    </dgm:pt>
    <dgm:pt modelId="{BAF30575-A76B-4A47-AF23-73BCDCCDAA0E}" type="pres">
      <dgm:prSet presAssocID="{47ABB41C-44B2-B046-A2B6-7B0E1613B5DC}" presName="comp1" presStyleCnt="0"/>
      <dgm:spPr/>
    </dgm:pt>
    <dgm:pt modelId="{4C291F86-5971-7341-8C72-099EC1F69561}" type="pres">
      <dgm:prSet presAssocID="{47ABB41C-44B2-B046-A2B6-7B0E1613B5DC}" presName="circle1" presStyleLbl="node1" presStyleIdx="0" presStyleCnt="3"/>
      <dgm:spPr/>
      <dgm:t>
        <a:bodyPr/>
        <a:lstStyle/>
        <a:p>
          <a:endParaRPr lang="en-US"/>
        </a:p>
      </dgm:t>
    </dgm:pt>
    <dgm:pt modelId="{0C518BAC-331D-D94A-9C66-2CB40139E17B}" type="pres">
      <dgm:prSet presAssocID="{47ABB41C-44B2-B046-A2B6-7B0E1613B5DC}" presName="c1text" presStyleLbl="node1" presStyleIdx="0" presStyleCnt="3">
        <dgm:presLayoutVars>
          <dgm:bulletEnabled val="1"/>
        </dgm:presLayoutVars>
      </dgm:prSet>
      <dgm:spPr/>
      <dgm:t>
        <a:bodyPr/>
        <a:lstStyle/>
        <a:p>
          <a:endParaRPr lang="en-US"/>
        </a:p>
      </dgm:t>
    </dgm:pt>
    <dgm:pt modelId="{84B1B9F3-7F49-5940-929B-4F41904AC2F6}" type="pres">
      <dgm:prSet presAssocID="{47ABB41C-44B2-B046-A2B6-7B0E1613B5DC}" presName="comp2" presStyleCnt="0"/>
      <dgm:spPr/>
    </dgm:pt>
    <dgm:pt modelId="{2C2957B3-1547-C640-A213-57CA29B3EFA7}" type="pres">
      <dgm:prSet presAssocID="{47ABB41C-44B2-B046-A2B6-7B0E1613B5DC}" presName="circle2" presStyleLbl="node1" presStyleIdx="1" presStyleCnt="3" custScaleX="107515" custScaleY="100970"/>
      <dgm:spPr/>
      <dgm:t>
        <a:bodyPr/>
        <a:lstStyle/>
        <a:p>
          <a:endParaRPr lang="en-US"/>
        </a:p>
      </dgm:t>
    </dgm:pt>
    <dgm:pt modelId="{93F67846-4972-3249-9345-0E617A507CDC}" type="pres">
      <dgm:prSet presAssocID="{47ABB41C-44B2-B046-A2B6-7B0E1613B5DC}" presName="c2text" presStyleLbl="node1" presStyleIdx="1" presStyleCnt="3">
        <dgm:presLayoutVars>
          <dgm:bulletEnabled val="1"/>
        </dgm:presLayoutVars>
      </dgm:prSet>
      <dgm:spPr/>
      <dgm:t>
        <a:bodyPr/>
        <a:lstStyle/>
        <a:p>
          <a:endParaRPr lang="en-US"/>
        </a:p>
      </dgm:t>
    </dgm:pt>
    <dgm:pt modelId="{9165F917-E182-044E-8E81-8A1436DBDB1E}" type="pres">
      <dgm:prSet presAssocID="{47ABB41C-44B2-B046-A2B6-7B0E1613B5DC}" presName="comp3" presStyleCnt="0"/>
      <dgm:spPr/>
    </dgm:pt>
    <dgm:pt modelId="{C0BCA8DF-53F9-FF4A-9745-5BFCFE795F51}" type="pres">
      <dgm:prSet presAssocID="{47ABB41C-44B2-B046-A2B6-7B0E1613B5DC}" presName="circle3" presStyleLbl="node1" presStyleIdx="2" presStyleCnt="3" custScaleY="104207"/>
      <dgm:spPr/>
      <dgm:t>
        <a:bodyPr/>
        <a:lstStyle/>
        <a:p>
          <a:endParaRPr lang="en-US"/>
        </a:p>
      </dgm:t>
    </dgm:pt>
    <dgm:pt modelId="{286ED7E7-08BB-F14F-A77F-ECCD046B3202}" type="pres">
      <dgm:prSet presAssocID="{47ABB41C-44B2-B046-A2B6-7B0E1613B5DC}" presName="c3text" presStyleLbl="node1" presStyleIdx="2" presStyleCnt="3">
        <dgm:presLayoutVars>
          <dgm:bulletEnabled val="1"/>
        </dgm:presLayoutVars>
      </dgm:prSet>
      <dgm:spPr/>
      <dgm:t>
        <a:bodyPr/>
        <a:lstStyle/>
        <a:p>
          <a:endParaRPr lang="en-US"/>
        </a:p>
      </dgm:t>
    </dgm:pt>
  </dgm:ptLst>
  <dgm:cxnLst>
    <dgm:cxn modelId="{2D904E46-AA8C-EF4C-9BF7-23F19782252D}" type="presOf" srcId="{9619DCC9-D3AF-934E-88B7-85AA81D40642}" destId="{0C518BAC-331D-D94A-9C66-2CB40139E17B}" srcOrd="1" destOrd="0" presId="urn:microsoft.com/office/officeart/2005/8/layout/venn2"/>
    <dgm:cxn modelId="{DE705908-143D-5F44-B0B8-6165CA3753D4}" type="presOf" srcId="{32FAD571-800E-BC44-985D-C81514141423}" destId="{C0BCA8DF-53F9-FF4A-9745-5BFCFE795F51}" srcOrd="0" destOrd="0" presId="urn:microsoft.com/office/officeart/2005/8/layout/venn2"/>
    <dgm:cxn modelId="{15E4AB27-2FD3-424D-A3C1-6C345F4DDF26}" type="presOf" srcId="{32FAD571-800E-BC44-985D-C81514141423}" destId="{286ED7E7-08BB-F14F-A77F-ECCD046B3202}" srcOrd="1" destOrd="0" presId="urn:microsoft.com/office/officeart/2005/8/layout/venn2"/>
    <dgm:cxn modelId="{74ADFFF2-F31D-ED45-86F6-F445959FE61D}" srcId="{47ABB41C-44B2-B046-A2B6-7B0E1613B5DC}" destId="{9619DCC9-D3AF-934E-88B7-85AA81D40642}" srcOrd="0" destOrd="0" parTransId="{A8F4B80B-C09B-2741-BA53-DC74112B440D}" sibTransId="{0EE17EBB-ADC1-9742-8151-6CD846D2BE4F}"/>
    <dgm:cxn modelId="{03973ED0-B85F-F444-AD4F-CCF001FF8CB3}" type="presOf" srcId="{C0404865-9D4D-FB47-A4F9-97EF75D0F4F3}" destId="{93F67846-4972-3249-9345-0E617A507CDC}" srcOrd="1" destOrd="0" presId="urn:microsoft.com/office/officeart/2005/8/layout/venn2"/>
    <dgm:cxn modelId="{80D8922A-CB8F-BA41-ADF7-D1C569DEEFEB}" type="presOf" srcId="{9619DCC9-D3AF-934E-88B7-85AA81D40642}" destId="{4C291F86-5971-7341-8C72-099EC1F69561}" srcOrd="0" destOrd="0" presId="urn:microsoft.com/office/officeart/2005/8/layout/venn2"/>
    <dgm:cxn modelId="{30BB4845-A240-2943-9501-F67F1756F663}" type="presOf" srcId="{C0404865-9D4D-FB47-A4F9-97EF75D0F4F3}" destId="{2C2957B3-1547-C640-A213-57CA29B3EFA7}" srcOrd="0" destOrd="0" presId="urn:microsoft.com/office/officeart/2005/8/layout/venn2"/>
    <dgm:cxn modelId="{A91F2482-46CF-5144-81CA-0A9651C83101}" type="presOf" srcId="{47ABB41C-44B2-B046-A2B6-7B0E1613B5DC}" destId="{3606BCAF-F59C-7A4F-B7E5-3147D2EFFC45}" srcOrd="0" destOrd="0" presId="urn:microsoft.com/office/officeart/2005/8/layout/venn2"/>
    <dgm:cxn modelId="{72C3524A-917B-AE4C-8C1B-12E13289F47F}" srcId="{47ABB41C-44B2-B046-A2B6-7B0E1613B5DC}" destId="{32FAD571-800E-BC44-985D-C81514141423}" srcOrd="2" destOrd="0" parTransId="{FAB54D34-6863-044C-98D8-EB973B7AB958}" sibTransId="{5BEB4D55-DD60-7344-9701-0A3C00FE69F6}"/>
    <dgm:cxn modelId="{7915B982-777F-4142-96B6-9CDE650EB3ED}" srcId="{47ABB41C-44B2-B046-A2B6-7B0E1613B5DC}" destId="{C0404865-9D4D-FB47-A4F9-97EF75D0F4F3}" srcOrd="1" destOrd="0" parTransId="{4DAC9162-B3A5-C545-AB1A-D6DF1DF8206F}" sibTransId="{C70B19A5-B2FF-7B4C-98C5-65AA3B995830}"/>
    <dgm:cxn modelId="{70214153-6BAD-B34B-93AD-588F4000BE6C}" type="presParOf" srcId="{3606BCAF-F59C-7A4F-B7E5-3147D2EFFC45}" destId="{BAF30575-A76B-4A47-AF23-73BCDCCDAA0E}" srcOrd="0" destOrd="0" presId="urn:microsoft.com/office/officeart/2005/8/layout/venn2"/>
    <dgm:cxn modelId="{5BF02C4D-5DC1-A648-894A-A8AF18B8902E}" type="presParOf" srcId="{BAF30575-A76B-4A47-AF23-73BCDCCDAA0E}" destId="{4C291F86-5971-7341-8C72-099EC1F69561}" srcOrd="0" destOrd="0" presId="urn:microsoft.com/office/officeart/2005/8/layout/venn2"/>
    <dgm:cxn modelId="{B9E5D3AF-B9A3-AF4E-840C-814D48DEF796}" type="presParOf" srcId="{BAF30575-A76B-4A47-AF23-73BCDCCDAA0E}" destId="{0C518BAC-331D-D94A-9C66-2CB40139E17B}" srcOrd="1" destOrd="0" presId="urn:microsoft.com/office/officeart/2005/8/layout/venn2"/>
    <dgm:cxn modelId="{C87C33E7-5212-5046-A76B-00B311802C86}" type="presParOf" srcId="{3606BCAF-F59C-7A4F-B7E5-3147D2EFFC45}" destId="{84B1B9F3-7F49-5940-929B-4F41904AC2F6}" srcOrd="1" destOrd="0" presId="urn:microsoft.com/office/officeart/2005/8/layout/venn2"/>
    <dgm:cxn modelId="{1F7F45D0-44E1-A542-AAE5-6759A05B5CB4}" type="presParOf" srcId="{84B1B9F3-7F49-5940-929B-4F41904AC2F6}" destId="{2C2957B3-1547-C640-A213-57CA29B3EFA7}" srcOrd="0" destOrd="0" presId="urn:microsoft.com/office/officeart/2005/8/layout/venn2"/>
    <dgm:cxn modelId="{AD7176F8-2FD7-2142-A85E-15CF656DFF59}" type="presParOf" srcId="{84B1B9F3-7F49-5940-929B-4F41904AC2F6}" destId="{93F67846-4972-3249-9345-0E617A507CDC}" srcOrd="1" destOrd="0" presId="urn:microsoft.com/office/officeart/2005/8/layout/venn2"/>
    <dgm:cxn modelId="{AB76FC67-5415-3A46-B828-FE11E683F76E}" type="presParOf" srcId="{3606BCAF-F59C-7A4F-B7E5-3147D2EFFC45}" destId="{9165F917-E182-044E-8E81-8A1436DBDB1E}" srcOrd="2" destOrd="0" presId="urn:microsoft.com/office/officeart/2005/8/layout/venn2"/>
    <dgm:cxn modelId="{78A8999B-DF6A-7045-9C08-64BAE078E198}" type="presParOf" srcId="{9165F917-E182-044E-8E81-8A1436DBDB1E}" destId="{C0BCA8DF-53F9-FF4A-9745-5BFCFE795F51}" srcOrd="0" destOrd="0" presId="urn:microsoft.com/office/officeart/2005/8/layout/venn2"/>
    <dgm:cxn modelId="{602625B0-5771-BD43-BA7D-D413396B9C20}" type="presParOf" srcId="{9165F917-E182-044E-8E81-8A1436DBDB1E}" destId="{286ED7E7-08BB-F14F-A77F-ECCD046B3202}"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ABB41C-44B2-B046-A2B6-7B0E1613B5DC}" type="doc">
      <dgm:prSet loTypeId="urn:microsoft.com/office/officeart/2005/8/layout/venn2" loCatId="relationship" qsTypeId="urn:microsoft.com/office/officeart/2005/8/quickstyle/simple4" qsCatId="simple" csTypeId="urn:microsoft.com/office/officeart/2005/8/colors/accent1_2" csCatId="accent1" phldr="1"/>
      <dgm:spPr/>
      <dgm:t>
        <a:bodyPr/>
        <a:lstStyle/>
        <a:p>
          <a:endParaRPr lang="en-US"/>
        </a:p>
      </dgm:t>
    </dgm:pt>
    <dgm:pt modelId="{9619DCC9-D3AF-934E-88B7-85AA81D40642}">
      <dgm:prSet phldrT="[Text]" custT="1"/>
      <dgm:spPr/>
      <dgm:t>
        <a:bodyPr/>
        <a:lstStyle/>
        <a:p>
          <a:r>
            <a:rPr lang="en-US" sz="1600" b="1" i="1" u="none" dirty="0">
              <a:solidFill>
                <a:srgbClr val="000000"/>
              </a:solidFill>
              <a:latin typeface="Calibri" charset="0"/>
              <a:ea typeface="Calibri" charset="0"/>
              <a:cs typeface="Calibri" charset="0"/>
            </a:rPr>
            <a:t>Overall assessment</a:t>
          </a:r>
        </a:p>
      </dgm:t>
    </dgm:pt>
    <dgm:pt modelId="{A8F4B80B-C09B-2741-BA53-DC74112B440D}" type="parTrans" cxnId="{74ADFFF2-F31D-ED45-86F6-F445959FE61D}">
      <dgm:prSet/>
      <dgm:spPr/>
      <dgm:t>
        <a:bodyPr/>
        <a:lstStyle/>
        <a:p>
          <a:endParaRPr lang="en-US" sz="1300"/>
        </a:p>
      </dgm:t>
    </dgm:pt>
    <dgm:pt modelId="{0EE17EBB-ADC1-9742-8151-6CD846D2BE4F}" type="sibTrans" cxnId="{74ADFFF2-F31D-ED45-86F6-F445959FE61D}">
      <dgm:prSet/>
      <dgm:spPr/>
      <dgm:t>
        <a:bodyPr/>
        <a:lstStyle/>
        <a:p>
          <a:endParaRPr lang="en-US" sz="1300"/>
        </a:p>
      </dgm:t>
    </dgm:pt>
    <dgm:pt modelId="{C0404865-9D4D-FB47-A4F9-97EF75D0F4F3}">
      <dgm:prSet phldrT="[Text]" custT="1"/>
      <dgm:spPr>
        <a:solidFill>
          <a:schemeClr val="accent2"/>
        </a:solidFill>
      </dgm:spPr>
      <dgm:t>
        <a:bodyPr/>
        <a:lstStyle/>
        <a:p>
          <a:pPr>
            <a:lnSpc>
              <a:spcPct val="100000"/>
            </a:lnSpc>
            <a:spcBef>
              <a:spcPts val="2400"/>
            </a:spcBef>
          </a:pPr>
          <a:r>
            <a:rPr lang="en-US" sz="1600" b="1" i="1" u="none" dirty="0">
              <a:latin typeface="Calibri" charset="0"/>
              <a:ea typeface="Calibri" charset="0"/>
              <a:cs typeface="Calibri" charset="0"/>
            </a:rPr>
            <a:t>Core assessment</a:t>
          </a:r>
        </a:p>
      </dgm:t>
    </dgm:pt>
    <dgm:pt modelId="{4DAC9162-B3A5-C545-AB1A-D6DF1DF8206F}" type="parTrans" cxnId="{7915B982-777F-4142-96B6-9CDE650EB3ED}">
      <dgm:prSet/>
      <dgm:spPr/>
      <dgm:t>
        <a:bodyPr/>
        <a:lstStyle/>
        <a:p>
          <a:endParaRPr lang="en-US" sz="1300"/>
        </a:p>
      </dgm:t>
    </dgm:pt>
    <dgm:pt modelId="{C70B19A5-B2FF-7B4C-98C5-65AA3B995830}" type="sibTrans" cxnId="{7915B982-777F-4142-96B6-9CDE650EB3ED}">
      <dgm:prSet/>
      <dgm:spPr/>
      <dgm:t>
        <a:bodyPr/>
        <a:lstStyle/>
        <a:p>
          <a:endParaRPr lang="en-US" sz="1300"/>
        </a:p>
      </dgm:t>
    </dgm:pt>
    <dgm:pt modelId="{32FAD571-800E-BC44-985D-C81514141423}">
      <dgm:prSet phldrT="[Text]" custT="1"/>
      <dgm:spPr>
        <a:solidFill>
          <a:schemeClr val="tx1"/>
        </a:solidFill>
      </dgm:spPr>
      <dgm:t>
        <a:bodyPr/>
        <a:lstStyle/>
        <a:p>
          <a:r>
            <a:rPr lang="en-US" sz="1600" b="1" i="1" u="none" dirty="0">
              <a:latin typeface="Calibri" charset="0"/>
              <a:ea typeface="Calibri" charset="0"/>
              <a:cs typeface="Calibri" charset="0"/>
            </a:rPr>
            <a:t>Individual course grades</a:t>
          </a:r>
        </a:p>
      </dgm:t>
    </dgm:pt>
    <dgm:pt modelId="{FAB54D34-6863-044C-98D8-EB973B7AB958}" type="parTrans" cxnId="{72C3524A-917B-AE4C-8C1B-12E13289F47F}">
      <dgm:prSet/>
      <dgm:spPr/>
      <dgm:t>
        <a:bodyPr/>
        <a:lstStyle/>
        <a:p>
          <a:endParaRPr lang="en-US" sz="1300"/>
        </a:p>
      </dgm:t>
    </dgm:pt>
    <dgm:pt modelId="{5BEB4D55-DD60-7344-9701-0A3C00FE69F6}" type="sibTrans" cxnId="{72C3524A-917B-AE4C-8C1B-12E13289F47F}">
      <dgm:prSet/>
      <dgm:spPr/>
      <dgm:t>
        <a:bodyPr/>
        <a:lstStyle/>
        <a:p>
          <a:endParaRPr lang="en-US" sz="1300"/>
        </a:p>
      </dgm:t>
    </dgm:pt>
    <dgm:pt modelId="{3606BCAF-F59C-7A4F-B7E5-3147D2EFFC45}" type="pres">
      <dgm:prSet presAssocID="{47ABB41C-44B2-B046-A2B6-7B0E1613B5DC}" presName="Name0" presStyleCnt="0">
        <dgm:presLayoutVars>
          <dgm:chMax val="7"/>
          <dgm:resizeHandles val="exact"/>
        </dgm:presLayoutVars>
      </dgm:prSet>
      <dgm:spPr/>
      <dgm:t>
        <a:bodyPr/>
        <a:lstStyle/>
        <a:p>
          <a:endParaRPr lang="en-US"/>
        </a:p>
      </dgm:t>
    </dgm:pt>
    <dgm:pt modelId="{BAF30575-A76B-4A47-AF23-73BCDCCDAA0E}" type="pres">
      <dgm:prSet presAssocID="{47ABB41C-44B2-B046-A2B6-7B0E1613B5DC}" presName="comp1" presStyleCnt="0"/>
      <dgm:spPr/>
    </dgm:pt>
    <dgm:pt modelId="{4C291F86-5971-7341-8C72-099EC1F69561}" type="pres">
      <dgm:prSet presAssocID="{47ABB41C-44B2-B046-A2B6-7B0E1613B5DC}" presName="circle1" presStyleLbl="node1" presStyleIdx="0" presStyleCnt="3"/>
      <dgm:spPr/>
      <dgm:t>
        <a:bodyPr/>
        <a:lstStyle/>
        <a:p>
          <a:endParaRPr lang="en-US"/>
        </a:p>
      </dgm:t>
    </dgm:pt>
    <dgm:pt modelId="{0C518BAC-331D-D94A-9C66-2CB40139E17B}" type="pres">
      <dgm:prSet presAssocID="{47ABB41C-44B2-B046-A2B6-7B0E1613B5DC}" presName="c1text" presStyleLbl="node1" presStyleIdx="0" presStyleCnt="3">
        <dgm:presLayoutVars>
          <dgm:bulletEnabled val="1"/>
        </dgm:presLayoutVars>
      </dgm:prSet>
      <dgm:spPr/>
      <dgm:t>
        <a:bodyPr/>
        <a:lstStyle/>
        <a:p>
          <a:endParaRPr lang="en-US"/>
        </a:p>
      </dgm:t>
    </dgm:pt>
    <dgm:pt modelId="{84B1B9F3-7F49-5940-929B-4F41904AC2F6}" type="pres">
      <dgm:prSet presAssocID="{47ABB41C-44B2-B046-A2B6-7B0E1613B5DC}" presName="comp2" presStyleCnt="0"/>
      <dgm:spPr/>
    </dgm:pt>
    <dgm:pt modelId="{2C2957B3-1547-C640-A213-57CA29B3EFA7}" type="pres">
      <dgm:prSet presAssocID="{47ABB41C-44B2-B046-A2B6-7B0E1613B5DC}" presName="circle2" presStyleLbl="node1" presStyleIdx="1" presStyleCnt="3" custScaleX="107515" custScaleY="100970"/>
      <dgm:spPr/>
      <dgm:t>
        <a:bodyPr/>
        <a:lstStyle/>
        <a:p>
          <a:endParaRPr lang="en-US"/>
        </a:p>
      </dgm:t>
    </dgm:pt>
    <dgm:pt modelId="{93F67846-4972-3249-9345-0E617A507CDC}" type="pres">
      <dgm:prSet presAssocID="{47ABB41C-44B2-B046-A2B6-7B0E1613B5DC}" presName="c2text" presStyleLbl="node1" presStyleIdx="1" presStyleCnt="3">
        <dgm:presLayoutVars>
          <dgm:bulletEnabled val="1"/>
        </dgm:presLayoutVars>
      </dgm:prSet>
      <dgm:spPr/>
      <dgm:t>
        <a:bodyPr/>
        <a:lstStyle/>
        <a:p>
          <a:endParaRPr lang="en-US"/>
        </a:p>
      </dgm:t>
    </dgm:pt>
    <dgm:pt modelId="{9165F917-E182-044E-8E81-8A1436DBDB1E}" type="pres">
      <dgm:prSet presAssocID="{47ABB41C-44B2-B046-A2B6-7B0E1613B5DC}" presName="comp3" presStyleCnt="0"/>
      <dgm:spPr/>
    </dgm:pt>
    <dgm:pt modelId="{C0BCA8DF-53F9-FF4A-9745-5BFCFE795F51}" type="pres">
      <dgm:prSet presAssocID="{47ABB41C-44B2-B046-A2B6-7B0E1613B5DC}" presName="circle3" presStyleLbl="node1" presStyleIdx="2" presStyleCnt="3" custScaleY="104207"/>
      <dgm:spPr/>
      <dgm:t>
        <a:bodyPr/>
        <a:lstStyle/>
        <a:p>
          <a:endParaRPr lang="en-US"/>
        </a:p>
      </dgm:t>
    </dgm:pt>
    <dgm:pt modelId="{286ED7E7-08BB-F14F-A77F-ECCD046B3202}" type="pres">
      <dgm:prSet presAssocID="{47ABB41C-44B2-B046-A2B6-7B0E1613B5DC}" presName="c3text" presStyleLbl="node1" presStyleIdx="2" presStyleCnt="3">
        <dgm:presLayoutVars>
          <dgm:bulletEnabled val="1"/>
        </dgm:presLayoutVars>
      </dgm:prSet>
      <dgm:spPr/>
      <dgm:t>
        <a:bodyPr/>
        <a:lstStyle/>
        <a:p>
          <a:endParaRPr lang="en-US"/>
        </a:p>
      </dgm:t>
    </dgm:pt>
  </dgm:ptLst>
  <dgm:cxnLst>
    <dgm:cxn modelId="{2D904E46-AA8C-EF4C-9BF7-23F19782252D}" type="presOf" srcId="{9619DCC9-D3AF-934E-88B7-85AA81D40642}" destId="{0C518BAC-331D-D94A-9C66-2CB40139E17B}" srcOrd="1" destOrd="0" presId="urn:microsoft.com/office/officeart/2005/8/layout/venn2"/>
    <dgm:cxn modelId="{DE705908-143D-5F44-B0B8-6165CA3753D4}" type="presOf" srcId="{32FAD571-800E-BC44-985D-C81514141423}" destId="{C0BCA8DF-53F9-FF4A-9745-5BFCFE795F51}" srcOrd="0" destOrd="0" presId="urn:microsoft.com/office/officeart/2005/8/layout/venn2"/>
    <dgm:cxn modelId="{15E4AB27-2FD3-424D-A3C1-6C345F4DDF26}" type="presOf" srcId="{32FAD571-800E-BC44-985D-C81514141423}" destId="{286ED7E7-08BB-F14F-A77F-ECCD046B3202}" srcOrd="1" destOrd="0" presId="urn:microsoft.com/office/officeart/2005/8/layout/venn2"/>
    <dgm:cxn modelId="{74ADFFF2-F31D-ED45-86F6-F445959FE61D}" srcId="{47ABB41C-44B2-B046-A2B6-7B0E1613B5DC}" destId="{9619DCC9-D3AF-934E-88B7-85AA81D40642}" srcOrd="0" destOrd="0" parTransId="{A8F4B80B-C09B-2741-BA53-DC74112B440D}" sibTransId="{0EE17EBB-ADC1-9742-8151-6CD846D2BE4F}"/>
    <dgm:cxn modelId="{03973ED0-B85F-F444-AD4F-CCF001FF8CB3}" type="presOf" srcId="{C0404865-9D4D-FB47-A4F9-97EF75D0F4F3}" destId="{93F67846-4972-3249-9345-0E617A507CDC}" srcOrd="1" destOrd="0" presId="urn:microsoft.com/office/officeart/2005/8/layout/venn2"/>
    <dgm:cxn modelId="{80D8922A-CB8F-BA41-ADF7-D1C569DEEFEB}" type="presOf" srcId="{9619DCC9-D3AF-934E-88B7-85AA81D40642}" destId="{4C291F86-5971-7341-8C72-099EC1F69561}" srcOrd="0" destOrd="0" presId="urn:microsoft.com/office/officeart/2005/8/layout/venn2"/>
    <dgm:cxn modelId="{30BB4845-A240-2943-9501-F67F1756F663}" type="presOf" srcId="{C0404865-9D4D-FB47-A4F9-97EF75D0F4F3}" destId="{2C2957B3-1547-C640-A213-57CA29B3EFA7}" srcOrd="0" destOrd="0" presId="urn:microsoft.com/office/officeart/2005/8/layout/venn2"/>
    <dgm:cxn modelId="{A91F2482-46CF-5144-81CA-0A9651C83101}" type="presOf" srcId="{47ABB41C-44B2-B046-A2B6-7B0E1613B5DC}" destId="{3606BCAF-F59C-7A4F-B7E5-3147D2EFFC45}" srcOrd="0" destOrd="0" presId="urn:microsoft.com/office/officeart/2005/8/layout/venn2"/>
    <dgm:cxn modelId="{72C3524A-917B-AE4C-8C1B-12E13289F47F}" srcId="{47ABB41C-44B2-B046-A2B6-7B0E1613B5DC}" destId="{32FAD571-800E-BC44-985D-C81514141423}" srcOrd="2" destOrd="0" parTransId="{FAB54D34-6863-044C-98D8-EB973B7AB958}" sibTransId="{5BEB4D55-DD60-7344-9701-0A3C00FE69F6}"/>
    <dgm:cxn modelId="{7915B982-777F-4142-96B6-9CDE650EB3ED}" srcId="{47ABB41C-44B2-B046-A2B6-7B0E1613B5DC}" destId="{C0404865-9D4D-FB47-A4F9-97EF75D0F4F3}" srcOrd="1" destOrd="0" parTransId="{4DAC9162-B3A5-C545-AB1A-D6DF1DF8206F}" sibTransId="{C70B19A5-B2FF-7B4C-98C5-65AA3B995830}"/>
    <dgm:cxn modelId="{70214153-6BAD-B34B-93AD-588F4000BE6C}" type="presParOf" srcId="{3606BCAF-F59C-7A4F-B7E5-3147D2EFFC45}" destId="{BAF30575-A76B-4A47-AF23-73BCDCCDAA0E}" srcOrd="0" destOrd="0" presId="urn:microsoft.com/office/officeart/2005/8/layout/venn2"/>
    <dgm:cxn modelId="{5BF02C4D-5DC1-A648-894A-A8AF18B8902E}" type="presParOf" srcId="{BAF30575-A76B-4A47-AF23-73BCDCCDAA0E}" destId="{4C291F86-5971-7341-8C72-099EC1F69561}" srcOrd="0" destOrd="0" presId="urn:microsoft.com/office/officeart/2005/8/layout/venn2"/>
    <dgm:cxn modelId="{B9E5D3AF-B9A3-AF4E-840C-814D48DEF796}" type="presParOf" srcId="{BAF30575-A76B-4A47-AF23-73BCDCCDAA0E}" destId="{0C518BAC-331D-D94A-9C66-2CB40139E17B}" srcOrd="1" destOrd="0" presId="urn:microsoft.com/office/officeart/2005/8/layout/venn2"/>
    <dgm:cxn modelId="{C87C33E7-5212-5046-A76B-00B311802C86}" type="presParOf" srcId="{3606BCAF-F59C-7A4F-B7E5-3147D2EFFC45}" destId="{84B1B9F3-7F49-5940-929B-4F41904AC2F6}" srcOrd="1" destOrd="0" presId="urn:microsoft.com/office/officeart/2005/8/layout/venn2"/>
    <dgm:cxn modelId="{1F7F45D0-44E1-A542-AAE5-6759A05B5CB4}" type="presParOf" srcId="{84B1B9F3-7F49-5940-929B-4F41904AC2F6}" destId="{2C2957B3-1547-C640-A213-57CA29B3EFA7}" srcOrd="0" destOrd="0" presId="urn:microsoft.com/office/officeart/2005/8/layout/venn2"/>
    <dgm:cxn modelId="{AD7176F8-2FD7-2142-A85E-15CF656DFF59}" type="presParOf" srcId="{84B1B9F3-7F49-5940-929B-4F41904AC2F6}" destId="{93F67846-4972-3249-9345-0E617A507CDC}" srcOrd="1" destOrd="0" presId="urn:microsoft.com/office/officeart/2005/8/layout/venn2"/>
    <dgm:cxn modelId="{AB76FC67-5415-3A46-B828-FE11E683F76E}" type="presParOf" srcId="{3606BCAF-F59C-7A4F-B7E5-3147D2EFFC45}" destId="{9165F917-E182-044E-8E81-8A1436DBDB1E}" srcOrd="2" destOrd="0" presId="urn:microsoft.com/office/officeart/2005/8/layout/venn2"/>
    <dgm:cxn modelId="{78A8999B-DF6A-7045-9C08-64BAE078E198}" type="presParOf" srcId="{9165F917-E182-044E-8E81-8A1436DBDB1E}" destId="{C0BCA8DF-53F9-FF4A-9745-5BFCFE795F51}" srcOrd="0" destOrd="0" presId="urn:microsoft.com/office/officeart/2005/8/layout/venn2"/>
    <dgm:cxn modelId="{602625B0-5771-BD43-BA7D-D413396B9C20}" type="presParOf" srcId="{9165F917-E182-044E-8E81-8A1436DBDB1E}" destId="{286ED7E7-08BB-F14F-A77F-ECCD046B3202}"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E7A929-1184-544B-A8C5-002A47145E6B}"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65E99504-7CEC-9E4B-BF79-646131C9B735}">
      <dgm:prSet phldrT="[Text]" custT="1"/>
      <dgm:spPr>
        <a:solidFill>
          <a:schemeClr val="accent2">
            <a:lumMod val="60000"/>
            <a:lumOff val="40000"/>
          </a:schemeClr>
        </a:solidFill>
      </dgm:spPr>
      <dgm:t>
        <a:bodyPr/>
        <a:lstStyle/>
        <a:p>
          <a:r>
            <a:rPr lang="en-CA" sz="1400" b="1" i="1" dirty="0">
              <a:solidFill>
                <a:schemeClr val="bg1"/>
              </a:solidFill>
              <a:effectLst/>
              <a:latin typeface="Calibri" panose="020F0502020204030204" pitchFamily="34" charset="0"/>
              <a:ea typeface="ＭＳ Ｐゴシック" charset="-128"/>
              <a:cs typeface="Calibri" panose="020F0502020204030204" pitchFamily="34" charset="0"/>
            </a:rPr>
            <a:t>Bachelor of Kinesiology / Human Kinetics</a:t>
          </a:r>
          <a:endParaRPr lang="en-US" sz="1400" dirty="0">
            <a:solidFill>
              <a:schemeClr val="bg1"/>
            </a:solidFill>
            <a:latin typeface="Calibri" panose="020F0502020204030204" pitchFamily="34" charset="0"/>
            <a:cs typeface="Calibri" panose="020F0502020204030204" pitchFamily="34" charset="0"/>
          </a:endParaRPr>
        </a:p>
      </dgm:t>
    </dgm:pt>
    <dgm:pt modelId="{05812EFE-E553-AF4C-A1D0-76B1C8246443}" type="parTrans" cxnId="{E8E5F9D1-08F1-554D-9A96-BA2F081BF0F1}">
      <dgm:prSet/>
      <dgm:spPr/>
      <dgm:t>
        <a:bodyPr/>
        <a:lstStyle/>
        <a:p>
          <a:endParaRPr lang="en-US" sz="1400">
            <a:latin typeface="Calibri" panose="020F0502020204030204" pitchFamily="34" charset="0"/>
            <a:cs typeface="Calibri" panose="020F0502020204030204" pitchFamily="34" charset="0"/>
          </a:endParaRPr>
        </a:p>
      </dgm:t>
    </dgm:pt>
    <dgm:pt modelId="{D693A2A7-ADBA-424C-92EB-7EDD39D57DCA}" type="sibTrans" cxnId="{E8E5F9D1-08F1-554D-9A96-BA2F081BF0F1}">
      <dgm:prSet/>
      <dgm:spPr/>
      <dgm:t>
        <a:bodyPr/>
        <a:lstStyle/>
        <a:p>
          <a:endParaRPr lang="en-US" sz="1400">
            <a:latin typeface="Calibri" panose="020F0502020204030204" pitchFamily="34" charset="0"/>
            <a:cs typeface="Calibri" panose="020F0502020204030204" pitchFamily="34" charset="0"/>
          </a:endParaRPr>
        </a:p>
      </dgm:t>
    </dgm:pt>
    <dgm:pt modelId="{85106F25-94E0-5C42-BD3B-205855E344A2}">
      <dgm:prSet phldrT="[Text]" custT="1"/>
      <dgm:spPr>
        <a:solidFill>
          <a:schemeClr val="accent1">
            <a:lumMod val="10000"/>
            <a:lumOff val="90000"/>
            <a:alpha val="90000"/>
          </a:schemeClr>
        </a:solidFill>
      </dgm:spPr>
      <dgm:t>
        <a:bodyPr/>
        <a:lstStyle/>
        <a:p>
          <a:r>
            <a:rPr lang="en-CA" sz="1400" dirty="0">
              <a:latin typeface="Calibri" panose="020F0502020204030204" pitchFamily="34" charset="0"/>
              <a:cs typeface="Calibri" panose="020F0502020204030204" pitchFamily="34" charset="0"/>
            </a:rPr>
            <a:t>Language Arts</a:t>
          </a:r>
          <a:endParaRPr lang="en-US" sz="1400" dirty="0">
            <a:latin typeface="Calibri" panose="020F0502020204030204" pitchFamily="34" charset="0"/>
            <a:cs typeface="Calibri" panose="020F0502020204030204" pitchFamily="34" charset="0"/>
          </a:endParaRPr>
        </a:p>
      </dgm:t>
    </dgm:pt>
    <dgm:pt modelId="{4D2C2B41-1E06-A148-89EA-E9CC5CE70516}" type="parTrans" cxnId="{798C6F87-89E2-FA48-AF6A-700230FE5D55}">
      <dgm:prSet/>
      <dgm:spPr/>
      <dgm:t>
        <a:bodyPr/>
        <a:lstStyle/>
        <a:p>
          <a:endParaRPr lang="en-US" sz="1400">
            <a:latin typeface="Calibri" panose="020F0502020204030204" pitchFamily="34" charset="0"/>
            <a:cs typeface="Calibri" panose="020F0502020204030204" pitchFamily="34" charset="0"/>
          </a:endParaRPr>
        </a:p>
      </dgm:t>
    </dgm:pt>
    <dgm:pt modelId="{4A9ED058-4C96-C244-9190-36BA4BC1B7AD}" type="sibTrans" cxnId="{798C6F87-89E2-FA48-AF6A-700230FE5D55}">
      <dgm:prSet/>
      <dgm:spPr/>
      <dgm:t>
        <a:bodyPr/>
        <a:lstStyle/>
        <a:p>
          <a:endParaRPr lang="en-US" sz="1400">
            <a:latin typeface="Calibri" panose="020F0502020204030204" pitchFamily="34" charset="0"/>
            <a:cs typeface="Calibri" panose="020F0502020204030204" pitchFamily="34" charset="0"/>
          </a:endParaRPr>
        </a:p>
      </dgm:t>
    </dgm:pt>
    <dgm:pt modelId="{D54C8931-A5E1-934A-AB5E-8B622C709CC5}">
      <dgm:prSet phldrT="[Text]" custT="1"/>
      <dgm:spPr/>
      <dgm:t>
        <a:bodyPr/>
        <a:lstStyle/>
        <a:p>
          <a:r>
            <a:rPr lang="en-CA" sz="1400" b="1" i="1" dirty="0">
              <a:solidFill>
                <a:schemeClr val="bg1"/>
              </a:solidFill>
              <a:effectLst/>
              <a:latin typeface="Calibri" panose="020F0502020204030204" pitchFamily="34" charset="0"/>
              <a:ea typeface="ＭＳ Ｐゴシック" charset="-128"/>
              <a:cs typeface="Calibri" panose="020F0502020204030204" pitchFamily="34" charset="0"/>
            </a:rPr>
            <a:t>Language Arts category</a:t>
          </a:r>
          <a:endParaRPr lang="en-US" sz="1400" dirty="0">
            <a:solidFill>
              <a:schemeClr val="bg1"/>
            </a:solidFill>
            <a:latin typeface="Calibri" panose="020F0502020204030204" pitchFamily="34" charset="0"/>
            <a:cs typeface="Calibri" panose="020F0502020204030204" pitchFamily="34" charset="0"/>
          </a:endParaRPr>
        </a:p>
      </dgm:t>
    </dgm:pt>
    <dgm:pt modelId="{30DFE2E0-252E-4043-A40C-F9264C73B85F}" type="parTrans" cxnId="{4F90D613-7845-DE42-B6F0-7BE0AD921AD4}">
      <dgm:prSet/>
      <dgm:spPr/>
      <dgm:t>
        <a:bodyPr/>
        <a:lstStyle/>
        <a:p>
          <a:endParaRPr lang="en-US" sz="1400">
            <a:latin typeface="Calibri" panose="020F0502020204030204" pitchFamily="34" charset="0"/>
            <a:cs typeface="Calibri" panose="020F0502020204030204" pitchFamily="34" charset="0"/>
          </a:endParaRPr>
        </a:p>
      </dgm:t>
    </dgm:pt>
    <dgm:pt modelId="{73A92BFB-49FB-244B-B8CE-EA776462817D}" type="sibTrans" cxnId="{4F90D613-7845-DE42-B6F0-7BE0AD921AD4}">
      <dgm:prSet/>
      <dgm:spPr/>
      <dgm:t>
        <a:bodyPr/>
        <a:lstStyle/>
        <a:p>
          <a:endParaRPr lang="en-US" sz="1400">
            <a:latin typeface="Calibri" panose="020F0502020204030204" pitchFamily="34" charset="0"/>
            <a:cs typeface="Calibri" panose="020F0502020204030204" pitchFamily="34" charset="0"/>
          </a:endParaRPr>
        </a:p>
      </dgm:t>
    </dgm:pt>
    <dgm:pt modelId="{EA000F24-6046-BF4A-AE0A-AB8D238885DC}">
      <dgm:prSet phldrT="[Text]" custT="1"/>
      <dgm:spPr/>
      <dgm:t>
        <a:bodyPr/>
        <a:lstStyle/>
        <a:p>
          <a:r>
            <a:rPr lang="en-CA" sz="1400" dirty="0">
              <a:solidFill>
                <a:schemeClr val="tx1"/>
              </a:solidFill>
              <a:effectLst/>
              <a:latin typeface="Calibri" panose="020F0502020204030204" pitchFamily="34" charset="0"/>
              <a:ea typeface="ＭＳ Ｐゴシック" charset="-128"/>
              <a:cs typeface="Calibri" panose="020F0502020204030204" pitchFamily="34" charset="0"/>
            </a:rPr>
            <a:t>English; English First Peoples; English/French Literature; Creative Writing; etc.</a:t>
          </a:r>
          <a:endParaRPr lang="en-US" sz="1400" dirty="0">
            <a:latin typeface="Calibri" panose="020F0502020204030204" pitchFamily="34" charset="0"/>
            <a:cs typeface="Calibri" panose="020F0502020204030204" pitchFamily="34" charset="0"/>
          </a:endParaRPr>
        </a:p>
      </dgm:t>
    </dgm:pt>
    <dgm:pt modelId="{F4906634-D604-0E41-AE0C-D97B253DD991}" type="parTrans" cxnId="{4D8B25A8-EC4D-6F4F-A7AC-CD57AC7BE3D9}">
      <dgm:prSet/>
      <dgm:spPr/>
      <dgm:t>
        <a:bodyPr/>
        <a:lstStyle/>
        <a:p>
          <a:endParaRPr lang="en-US" sz="1400">
            <a:latin typeface="Calibri" panose="020F0502020204030204" pitchFamily="34" charset="0"/>
            <a:cs typeface="Calibri" panose="020F0502020204030204" pitchFamily="34" charset="0"/>
          </a:endParaRPr>
        </a:p>
      </dgm:t>
    </dgm:pt>
    <dgm:pt modelId="{AB5FF771-4AE6-4B45-A107-2C554AD720AF}" type="sibTrans" cxnId="{4D8B25A8-EC4D-6F4F-A7AC-CD57AC7BE3D9}">
      <dgm:prSet/>
      <dgm:spPr/>
      <dgm:t>
        <a:bodyPr/>
        <a:lstStyle/>
        <a:p>
          <a:endParaRPr lang="en-US" sz="1400">
            <a:latin typeface="Calibri" panose="020F0502020204030204" pitchFamily="34" charset="0"/>
            <a:cs typeface="Calibri" panose="020F0502020204030204" pitchFamily="34" charset="0"/>
          </a:endParaRPr>
        </a:p>
      </dgm:t>
    </dgm:pt>
    <dgm:pt modelId="{D9E3E422-37F5-A242-B348-38E330D4CEDE}">
      <dgm:prSet phldrT="[Text]" custT="1"/>
      <dgm:spPr/>
      <dgm:t>
        <a:bodyPr/>
        <a:lstStyle/>
        <a:p>
          <a:r>
            <a:rPr lang="en-CA" sz="1400" b="1" i="1" dirty="0">
              <a:solidFill>
                <a:schemeClr val="bg1"/>
              </a:solidFill>
              <a:effectLst/>
              <a:latin typeface="Calibri" panose="020F0502020204030204" pitchFamily="34" charset="0"/>
              <a:ea typeface="ＭＳ Ｐゴシック" charset="-128"/>
              <a:cs typeface="Calibri" panose="020F0502020204030204" pitchFamily="34" charset="0"/>
            </a:rPr>
            <a:t>Mathematics &amp;  Computation category</a:t>
          </a:r>
          <a:endParaRPr lang="en-US" sz="1400" baseline="30000" dirty="0">
            <a:solidFill>
              <a:schemeClr val="bg1"/>
            </a:solidFill>
            <a:latin typeface="Calibri" panose="020F0502020204030204" pitchFamily="34" charset="0"/>
            <a:cs typeface="Calibri" panose="020F0502020204030204" pitchFamily="34" charset="0"/>
          </a:endParaRPr>
        </a:p>
      </dgm:t>
    </dgm:pt>
    <dgm:pt modelId="{13F84BA2-DFC9-084D-A866-9CD085080C4A}" type="parTrans" cxnId="{3E2DA7C7-AF1F-3A4D-B36A-01B3BB0220CF}">
      <dgm:prSet/>
      <dgm:spPr/>
      <dgm:t>
        <a:bodyPr/>
        <a:lstStyle/>
        <a:p>
          <a:endParaRPr lang="en-US" sz="1400">
            <a:latin typeface="Calibri" panose="020F0502020204030204" pitchFamily="34" charset="0"/>
            <a:cs typeface="Calibri" panose="020F0502020204030204" pitchFamily="34" charset="0"/>
          </a:endParaRPr>
        </a:p>
      </dgm:t>
    </dgm:pt>
    <dgm:pt modelId="{EF7ECBAC-9FAC-CE4B-8DD4-2F2858FE0F57}" type="sibTrans" cxnId="{3E2DA7C7-AF1F-3A4D-B36A-01B3BB0220CF}">
      <dgm:prSet/>
      <dgm:spPr/>
      <dgm:t>
        <a:bodyPr/>
        <a:lstStyle/>
        <a:p>
          <a:endParaRPr lang="en-US" sz="1400">
            <a:latin typeface="Calibri" panose="020F0502020204030204" pitchFamily="34" charset="0"/>
            <a:cs typeface="Calibri" panose="020F0502020204030204" pitchFamily="34" charset="0"/>
          </a:endParaRPr>
        </a:p>
      </dgm:t>
    </dgm:pt>
    <dgm:pt modelId="{66D091DB-8158-8244-AF6A-E8C3ED78F1D9}">
      <dgm:prSet phldrT="[Text]" custT="1"/>
      <dgm:spPr/>
      <dgm:t>
        <a:bodyPr/>
        <a:lstStyle/>
        <a:p>
          <a:r>
            <a:rPr lang="en-CA" sz="1400" dirty="0">
              <a:solidFill>
                <a:schemeClr val="tx1"/>
              </a:solidFill>
              <a:effectLst/>
              <a:latin typeface="Calibri" panose="020F0502020204030204" pitchFamily="34" charset="0"/>
              <a:ea typeface="ＭＳ Ｐゴシック" charset="-128"/>
              <a:cs typeface="Calibri" panose="020F0502020204030204" pitchFamily="34" charset="0"/>
            </a:rPr>
            <a:t>Mathematics; Pre-Calculus; Calculus; Computer Science; Statistics; etc.</a:t>
          </a:r>
          <a:endParaRPr lang="en-US" sz="1400" dirty="0">
            <a:latin typeface="Calibri" panose="020F0502020204030204" pitchFamily="34" charset="0"/>
            <a:cs typeface="Calibri" panose="020F0502020204030204" pitchFamily="34" charset="0"/>
          </a:endParaRPr>
        </a:p>
      </dgm:t>
    </dgm:pt>
    <dgm:pt modelId="{03821088-D12F-CC42-8C44-1E1F080D3C95}" type="parTrans" cxnId="{F0933A94-F4C0-5E49-90E9-E67B16129CC4}">
      <dgm:prSet/>
      <dgm:spPr/>
      <dgm:t>
        <a:bodyPr/>
        <a:lstStyle/>
        <a:p>
          <a:endParaRPr lang="en-US" sz="1400">
            <a:latin typeface="Calibri" panose="020F0502020204030204" pitchFamily="34" charset="0"/>
            <a:cs typeface="Calibri" panose="020F0502020204030204" pitchFamily="34" charset="0"/>
          </a:endParaRPr>
        </a:p>
      </dgm:t>
    </dgm:pt>
    <dgm:pt modelId="{4A55A1D4-4FB1-6544-AC9F-ED26D25F6238}" type="sibTrans" cxnId="{F0933A94-F4C0-5E49-90E9-E67B16129CC4}">
      <dgm:prSet/>
      <dgm:spPr/>
      <dgm:t>
        <a:bodyPr/>
        <a:lstStyle/>
        <a:p>
          <a:endParaRPr lang="en-US" sz="1400">
            <a:latin typeface="Calibri" panose="020F0502020204030204" pitchFamily="34" charset="0"/>
            <a:cs typeface="Calibri" panose="020F0502020204030204" pitchFamily="34" charset="0"/>
          </a:endParaRPr>
        </a:p>
      </dgm:t>
    </dgm:pt>
    <dgm:pt modelId="{18AE64F1-5336-7448-92BD-0BD52C5FF1A0}">
      <dgm:prSet custT="1"/>
      <dgm:spPr>
        <a:solidFill>
          <a:schemeClr val="accent1">
            <a:lumMod val="10000"/>
            <a:lumOff val="90000"/>
            <a:alpha val="90000"/>
          </a:schemeClr>
        </a:solidFill>
      </dgm:spPr>
      <dgm:t>
        <a:bodyPr/>
        <a:lstStyle/>
        <a:p>
          <a:r>
            <a:rPr lang="en-CA" sz="1400" dirty="0">
              <a:latin typeface="Calibri" panose="020F0502020204030204" pitchFamily="34" charset="0"/>
              <a:cs typeface="Calibri" panose="020F0502020204030204" pitchFamily="34" charset="0"/>
            </a:rPr>
            <a:t>Sciences</a:t>
          </a:r>
        </a:p>
      </dgm:t>
    </dgm:pt>
    <dgm:pt modelId="{881F2194-CFEE-CE46-8047-6FE2FE981688}" type="parTrans" cxnId="{B7F203E3-D79D-1141-A8E9-E2E9A6DF4B42}">
      <dgm:prSet/>
      <dgm:spPr/>
      <dgm:t>
        <a:bodyPr/>
        <a:lstStyle/>
        <a:p>
          <a:endParaRPr lang="en-US" sz="1400">
            <a:latin typeface="Calibri" panose="020F0502020204030204" pitchFamily="34" charset="0"/>
            <a:cs typeface="Calibri" panose="020F0502020204030204" pitchFamily="34" charset="0"/>
          </a:endParaRPr>
        </a:p>
      </dgm:t>
    </dgm:pt>
    <dgm:pt modelId="{9A715093-880C-9A45-B509-841495E74C91}" type="sibTrans" cxnId="{B7F203E3-D79D-1141-A8E9-E2E9A6DF4B42}">
      <dgm:prSet/>
      <dgm:spPr/>
      <dgm:t>
        <a:bodyPr/>
        <a:lstStyle/>
        <a:p>
          <a:endParaRPr lang="en-US" sz="1400">
            <a:latin typeface="Calibri" panose="020F0502020204030204" pitchFamily="34" charset="0"/>
            <a:cs typeface="Calibri" panose="020F0502020204030204" pitchFamily="34" charset="0"/>
          </a:endParaRPr>
        </a:p>
      </dgm:t>
    </dgm:pt>
    <dgm:pt modelId="{ECFE5212-FDF3-7B4D-B636-CCA06DE376D4}">
      <dgm:prSet custT="1"/>
      <dgm:spPr>
        <a:solidFill>
          <a:schemeClr val="accent1">
            <a:lumMod val="10000"/>
            <a:lumOff val="90000"/>
            <a:alpha val="90000"/>
          </a:schemeClr>
        </a:solidFill>
      </dgm:spPr>
      <dgm:t>
        <a:bodyPr/>
        <a:lstStyle/>
        <a:p>
          <a:r>
            <a:rPr lang="en-CA" sz="1400" dirty="0">
              <a:latin typeface="Calibri" panose="020F0502020204030204" pitchFamily="34" charset="0"/>
              <a:cs typeface="Calibri" panose="020F0502020204030204" pitchFamily="34" charset="0"/>
            </a:rPr>
            <a:t>Social Studies</a:t>
          </a:r>
          <a:endParaRPr lang="en-CA" sz="1400" baseline="30000" dirty="0">
            <a:latin typeface="Calibri" panose="020F0502020204030204" pitchFamily="34" charset="0"/>
            <a:cs typeface="Calibri" panose="020F0502020204030204" pitchFamily="34" charset="0"/>
          </a:endParaRPr>
        </a:p>
      </dgm:t>
    </dgm:pt>
    <dgm:pt modelId="{AFEC87F2-EB34-C34B-A511-94E94C951542}" type="parTrans" cxnId="{D0E90DC2-DD5F-8646-AF58-CF237EA88CB9}">
      <dgm:prSet/>
      <dgm:spPr/>
      <dgm:t>
        <a:bodyPr/>
        <a:lstStyle/>
        <a:p>
          <a:endParaRPr lang="en-US" sz="1400">
            <a:latin typeface="Calibri" panose="020F0502020204030204" pitchFamily="34" charset="0"/>
            <a:cs typeface="Calibri" panose="020F0502020204030204" pitchFamily="34" charset="0"/>
          </a:endParaRPr>
        </a:p>
      </dgm:t>
    </dgm:pt>
    <dgm:pt modelId="{AF07E0EC-611E-C347-85C1-6B34D4CAE053}" type="sibTrans" cxnId="{D0E90DC2-DD5F-8646-AF58-CF237EA88CB9}">
      <dgm:prSet/>
      <dgm:spPr/>
      <dgm:t>
        <a:bodyPr/>
        <a:lstStyle/>
        <a:p>
          <a:endParaRPr lang="en-US" sz="1400">
            <a:latin typeface="Calibri" panose="020F0502020204030204" pitchFamily="34" charset="0"/>
            <a:cs typeface="Calibri" panose="020F0502020204030204" pitchFamily="34" charset="0"/>
          </a:endParaRPr>
        </a:p>
      </dgm:t>
    </dgm:pt>
    <dgm:pt modelId="{E1B91CE8-007D-5647-A5B5-2DA9B2662BFE}">
      <dgm:prSet phldrT="[Text]" custT="1"/>
      <dgm:spPr>
        <a:solidFill>
          <a:schemeClr val="accent1">
            <a:lumMod val="10000"/>
            <a:lumOff val="90000"/>
            <a:alpha val="90000"/>
          </a:schemeClr>
        </a:solidFill>
      </dgm:spPr>
      <dgm:t>
        <a:bodyPr/>
        <a:lstStyle/>
        <a:p>
          <a:r>
            <a:rPr lang="en-US" sz="1400" dirty="0">
              <a:latin typeface="Calibri" panose="020F0502020204030204" pitchFamily="34" charset="0"/>
              <a:cs typeface="Calibri" panose="020F0502020204030204" pitchFamily="34" charset="0"/>
            </a:rPr>
            <a:t>Math and Computation</a:t>
          </a:r>
        </a:p>
      </dgm:t>
    </dgm:pt>
    <dgm:pt modelId="{8166B398-A4D8-5B44-80F1-EA02FCB3A7C4}" type="parTrans" cxnId="{A20FB871-3CCC-514C-996B-F7FF964D73EB}">
      <dgm:prSet/>
      <dgm:spPr/>
      <dgm:t>
        <a:bodyPr/>
        <a:lstStyle/>
        <a:p>
          <a:endParaRPr lang="en-US"/>
        </a:p>
      </dgm:t>
    </dgm:pt>
    <dgm:pt modelId="{CD7DBEDC-0281-D24F-B0D3-F37C999E29E0}" type="sibTrans" cxnId="{A20FB871-3CCC-514C-996B-F7FF964D73EB}">
      <dgm:prSet/>
      <dgm:spPr/>
      <dgm:t>
        <a:bodyPr/>
        <a:lstStyle/>
        <a:p>
          <a:endParaRPr lang="en-US"/>
        </a:p>
      </dgm:t>
    </dgm:pt>
    <dgm:pt modelId="{DF6207AD-C272-DA40-A03B-C44C650B0C70}" type="pres">
      <dgm:prSet presAssocID="{AFE7A929-1184-544B-A8C5-002A47145E6B}" presName="Name0" presStyleCnt="0">
        <dgm:presLayoutVars>
          <dgm:dir/>
          <dgm:animLvl val="lvl"/>
          <dgm:resizeHandles val="exact"/>
        </dgm:presLayoutVars>
      </dgm:prSet>
      <dgm:spPr/>
      <dgm:t>
        <a:bodyPr/>
        <a:lstStyle/>
        <a:p>
          <a:endParaRPr lang="en-US"/>
        </a:p>
      </dgm:t>
    </dgm:pt>
    <dgm:pt modelId="{91CF35DD-1199-F645-B55E-E2F61320AAC3}" type="pres">
      <dgm:prSet presAssocID="{65E99504-7CEC-9E4B-BF79-646131C9B735}" presName="composite" presStyleCnt="0"/>
      <dgm:spPr/>
    </dgm:pt>
    <dgm:pt modelId="{B4467D05-EA83-A94E-9BC0-40A3D3FE966D}" type="pres">
      <dgm:prSet presAssocID="{65E99504-7CEC-9E4B-BF79-646131C9B735}" presName="parTx" presStyleLbl="alignNode1" presStyleIdx="0" presStyleCnt="3">
        <dgm:presLayoutVars>
          <dgm:chMax val="0"/>
          <dgm:chPref val="0"/>
          <dgm:bulletEnabled val="1"/>
        </dgm:presLayoutVars>
      </dgm:prSet>
      <dgm:spPr/>
      <dgm:t>
        <a:bodyPr/>
        <a:lstStyle/>
        <a:p>
          <a:endParaRPr lang="en-US"/>
        </a:p>
      </dgm:t>
    </dgm:pt>
    <dgm:pt modelId="{CEA4518C-000E-E94F-AB40-6557D7208ED8}" type="pres">
      <dgm:prSet presAssocID="{65E99504-7CEC-9E4B-BF79-646131C9B735}" presName="desTx" presStyleLbl="alignAccFollowNode1" presStyleIdx="0" presStyleCnt="3" custScaleY="96264">
        <dgm:presLayoutVars>
          <dgm:bulletEnabled val="1"/>
        </dgm:presLayoutVars>
      </dgm:prSet>
      <dgm:spPr/>
      <dgm:t>
        <a:bodyPr/>
        <a:lstStyle/>
        <a:p>
          <a:endParaRPr lang="en-US"/>
        </a:p>
      </dgm:t>
    </dgm:pt>
    <dgm:pt modelId="{7B833CE0-46C2-1244-A10A-B400BFFE9612}" type="pres">
      <dgm:prSet presAssocID="{D693A2A7-ADBA-424C-92EB-7EDD39D57DCA}" presName="space" presStyleCnt="0"/>
      <dgm:spPr/>
    </dgm:pt>
    <dgm:pt modelId="{47ED6D39-2451-C642-8461-B60E012ABC28}" type="pres">
      <dgm:prSet presAssocID="{D54C8931-A5E1-934A-AB5E-8B622C709CC5}" presName="composite" presStyleCnt="0"/>
      <dgm:spPr/>
    </dgm:pt>
    <dgm:pt modelId="{BFE2FD42-7567-3944-B921-FFFF94B3528C}" type="pres">
      <dgm:prSet presAssocID="{D54C8931-A5E1-934A-AB5E-8B622C709CC5}" presName="parTx" presStyleLbl="alignNode1" presStyleIdx="1" presStyleCnt="3">
        <dgm:presLayoutVars>
          <dgm:chMax val="0"/>
          <dgm:chPref val="0"/>
          <dgm:bulletEnabled val="1"/>
        </dgm:presLayoutVars>
      </dgm:prSet>
      <dgm:spPr/>
      <dgm:t>
        <a:bodyPr/>
        <a:lstStyle/>
        <a:p>
          <a:endParaRPr lang="en-US"/>
        </a:p>
      </dgm:t>
    </dgm:pt>
    <dgm:pt modelId="{3EA9F804-67DC-964F-83DD-961A8264709E}" type="pres">
      <dgm:prSet presAssocID="{D54C8931-A5E1-934A-AB5E-8B622C709CC5}" presName="desTx" presStyleLbl="alignAccFollowNode1" presStyleIdx="1" presStyleCnt="3">
        <dgm:presLayoutVars>
          <dgm:bulletEnabled val="1"/>
        </dgm:presLayoutVars>
      </dgm:prSet>
      <dgm:spPr/>
      <dgm:t>
        <a:bodyPr/>
        <a:lstStyle/>
        <a:p>
          <a:endParaRPr lang="en-US"/>
        </a:p>
      </dgm:t>
    </dgm:pt>
    <dgm:pt modelId="{F4E833AD-38C3-574A-AC63-7BF24DB8BFA9}" type="pres">
      <dgm:prSet presAssocID="{73A92BFB-49FB-244B-B8CE-EA776462817D}" presName="space" presStyleCnt="0"/>
      <dgm:spPr/>
    </dgm:pt>
    <dgm:pt modelId="{D9C807C3-5954-1647-9A2B-574917AACA85}" type="pres">
      <dgm:prSet presAssocID="{D9E3E422-37F5-A242-B348-38E330D4CEDE}" presName="composite" presStyleCnt="0"/>
      <dgm:spPr/>
    </dgm:pt>
    <dgm:pt modelId="{A16F89F2-F12B-6247-A988-BF3FB19E7581}" type="pres">
      <dgm:prSet presAssocID="{D9E3E422-37F5-A242-B348-38E330D4CEDE}" presName="parTx" presStyleLbl="alignNode1" presStyleIdx="2" presStyleCnt="3">
        <dgm:presLayoutVars>
          <dgm:chMax val="0"/>
          <dgm:chPref val="0"/>
          <dgm:bulletEnabled val="1"/>
        </dgm:presLayoutVars>
      </dgm:prSet>
      <dgm:spPr/>
      <dgm:t>
        <a:bodyPr/>
        <a:lstStyle/>
        <a:p>
          <a:endParaRPr lang="en-US"/>
        </a:p>
      </dgm:t>
    </dgm:pt>
    <dgm:pt modelId="{2A2859C1-A044-2D44-B9A4-CCFE5D71708A}" type="pres">
      <dgm:prSet presAssocID="{D9E3E422-37F5-A242-B348-38E330D4CEDE}" presName="desTx" presStyleLbl="alignAccFollowNode1" presStyleIdx="2" presStyleCnt="3">
        <dgm:presLayoutVars>
          <dgm:bulletEnabled val="1"/>
        </dgm:presLayoutVars>
      </dgm:prSet>
      <dgm:spPr/>
      <dgm:t>
        <a:bodyPr/>
        <a:lstStyle/>
        <a:p>
          <a:endParaRPr lang="en-US"/>
        </a:p>
      </dgm:t>
    </dgm:pt>
  </dgm:ptLst>
  <dgm:cxnLst>
    <dgm:cxn modelId="{376DB84A-8D9E-A348-8014-D256DA5EA367}" type="presOf" srcId="{E1B91CE8-007D-5647-A5B5-2DA9B2662BFE}" destId="{CEA4518C-000E-E94F-AB40-6557D7208ED8}" srcOrd="0" destOrd="1" presId="urn:microsoft.com/office/officeart/2005/8/layout/hList1"/>
    <dgm:cxn modelId="{E956DB73-48AC-5845-90CB-BED395A08CC3}" type="presOf" srcId="{EA000F24-6046-BF4A-AE0A-AB8D238885DC}" destId="{3EA9F804-67DC-964F-83DD-961A8264709E}" srcOrd="0" destOrd="0" presId="urn:microsoft.com/office/officeart/2005/8/layout/hList1"/>
    <dgm:cxn modelId="{82B91964-F1C6-1E46-8CAC-D9F6A05BFF2F}" type="presOf" srcId="{18AE64F1-5336-7448-92BD-0BD52C5FF1A0}" destId="{CEA4518C-000E-E94F-AB40-6557D7208ED8}" srcOrd="0" destOrd="2" presId="urn:microsoft.com/office/officeart/2005/8/layout/hList1"/>
    <dgm:cxn modelId="{4F90D613-7845-DE42-B6F0-7BE0AD921AD4}" srcId="{AFE7A929-1184-544B-A8C5-002A47145E6B}" destId="{D54C8931-A5E1-934A-AB5E-8B622C709CC5}" srcOrd="1" destOrd="0" parTransId="{30DFE2E0-252E-4043-A40C-F9264C73B85F}" sibTransId="{73A92BFB-49FB-244B-B8CE-EA776462817D}"/>
    <dgm:cxn modelId="{078B9AA3-6671-E847-842D-CD94521B9C3A}" type="presOf" srcId="{65E99504-7CEC-9E4B-BF79-646131C9B735}" destId="{B4467D05-EA83-A94E-9BC0-40A3D3FE966D}" srcOrd="0" destOrd="0" presId="urn:microsoft.com/office/officeart/2005/8/layout/hList1"/>
    <dgm:cxn modelId="{9DB8BE0A-1933-0343-AFB3-C42F847564D5}" type="presOf" srcId="{AFE7A929-1184-544B-A8C5-002A47145E6B}" destId="{DF6207AD-C272-DA40-A03B-C44C650B0C70}" srcOrd="0" destOrd="0" presId="urn:microsoft.com/office/officeart/2005/8/layout/hList1"/>
    <dgm:cxn modelId="{A20FB871-3CCC-514C-996B-F7FF964D73EB}" srcId="{65E99504-7CEC-9E4B-BF79-646131C9B735}" destId="{E1B91CE8-007D-5647-A5B5-2DA9B2662BFE}" srcOrd="1" destOrd="0" parTransId="{8166B398-A4D8-5B44-80F1-EA02FCB3A7C4}" sibTransId="{CD7DBEDC-0281-D24F-B0D3-F37C999E29E0}"/>
    <dgm:cxn modelId="{E8E5F9D1-08F1-554D-9A96-BA2F081BF0F1}" srcId="{AFE7A929-1184-544B-A8C5-002A47145E6B}" destId="{65E99504-7CEC-9E4B-BF79-646131C9B735}" srcOrd="0" destOrd="0" parTransId="{05812EFE-E553-AF4C-A1D0-76B1C8246443}" sibTransId="{D693A2A7-ADBA-424C-92EB-7EDD39D57DCA}"/>
    <dgm:cxn modelId="{1F59305D-3163-904D-B7EF-952676042E7E}" type="presOf" srcId="{D9E3E422-37F5-A242-B348-38E330D4CEDE}" destId="{A16F89F2-F12B-6247-A988-BF3FB19E7581}" srcOrd="0" destOrd="0" presId="urn:microsoft.com/office/officeart/2005/8/layout/hList1"/>
    <dgm:cxn modelId="{798C6F87-89E2-FA48-AF6A-700230FE5D55}" srcId="{65E99504-7CEC-9E4B-BF79-646131C9B735}" destId="{85106F25-94E0-5C42-BD3B-205855E344A2}" srcOrd="0" destOrd="0" parTransId="{4D2C2B41-1E06-A148-89EA-E9CC5CE70516}" sibTransId="{4A9ED058-4C96-C244-9190-36BA4BC1B7AD}"/>
    <dgm:cxn modelId="{3E2DA7C7-AF1F-3A4D-B36A-01B3BB0220CF}" srcId="{AFE7A929-1184-544B-A8C5-002A47145E6B}" destId="{D9E3E422-37F5-A242-B348-38E330D4CEDE}" srcOrd="2" destOrd="0" parTransId="{13F84BA2-DFC9-084D-A866-9CD085080C4A}" sibTransId="{EF7ECBAC-9FAC-CE4B-8DD4-2F2858FE0F57}"/>
    <dgm:cxn modelId="{99FEAC93-1C8C-5742-85B7-E784E22ACE4A}" type="presOf" srcId="{85106F25-94E0-5C42-BD3B-205855E344A2}" destId="{CEA4518C-000E-E94F-AB40-6557D7208ED8}" srcOrd="0" destOrd="0" presId="urn:microsoft.com/office/officeart/2005/8/layout/hList1"/>
    <dgm:cxn modelId="{B7F203E3-D79D-1141-A8E9-E2E9A6DF4B42}" srcId="{65E99504-7CEC-9E4B-BF79-646131C9B735}" destId="{18AE64F1-5336-7448-92BD-0BD52C5FF1A0}" srcOrd="2" destOrd="0" parTransId="{881F2194-CFEE-CE46-8047-6FE2FE981688}" sibTransId="{9A715093-880C-9A45-B509-841495E74C91}"/>
    <dgm:cxn modelId="{42E355F7-A592-D745-9632-661E3383D61C}" type="presOf" srcId="{ECFE5212-FDF3-7B4D-B636-CCA06DE376D4}" destId="{CEA4518C-000E-E94F-AB40-6557D7208ED8}" srcOrd="0" destOrd="3" presId="urn:microsoft.com/office/officeart/2005/8/layout/hList1"/>
    <dgm:cxn modelId="{B0C56C84-C4BA-2247-982D-25ED0C70BD12}" type="presOf" srcId="{66D091DB-8158-8244-AF6A-E8C3ED78F1D9}" destId="{2A2859C1-A044-2D44-B9A4-CCFE5D71708A}" srcOrd="0" destOrd="0" presId="urn:microsoft.com/office/officeart/2005/8/layout/hList1"/>
    <dgm:cxn modelId="{D6D1FFD7-3C05-424F-B9DB-DAE7C9887BD8}" type="presOf" srcId="{D54C8931-A5E1-934A-AB5E-8B622C709CC5}" destId="{BFE2FD42-7567-3944-B921-FFFF94B3528C}" srcOrd="0" destOrd="0" presId="urn:microsoft.com/office/officeart/2005/8/layout/hList1"/>
    <dgm:cxn modelId="{F0933A94-F4C0-5E49-90E9-E67B16129CC4}" srcId="{D9E3E422-37F5-A242-B348-38E330D4CEDE}" destId="{66D091DB-8158-8244-AF6A-E8C3ED78F1D9}" srcOrd="0" destOrd="0" parTransId="{03821088-D12F-CC42-8C44-1E1F080D3C95}" sibTransId="{4A55A1D4-4FB1-6544-AC9F-ED26D25F6238}"/>
    <dgm:cxn modelId="{4D8B25A8-EC4D-6F4F-A7AC-CD57AC7BE3D9}" srcId="{D54C8931-A5E1-934A-AB5E-8B622C709CC5}" destId="{EA000F24-6046-BF4A-AE0A-AB8D238885DC}" srcOrd="0" destOrd="0" parTransId="{F4906634-D604-0E41-AE0C-D97B253DD991}" sibTransId="{AB5FF771-4AE6-4B45-A107-2C554AD720AF}"/>
    <dgm:cxn modelId="{D0E90DC2-DD5F-8646-AF58-CF237EA88CB9}" srcId="{65E99504-7CEC-9E4B-BF79-646131C9B735}" destId="{ECFE5212-FDF3-7B4D-B636-CCA06DE376D4}" srcOrd="3" destOrd="0" parTransId="{AFEC87F2-EB34-C34B-A511-94E94C951542}" sibTransId="{AF07E0EC-611E-C347-85C1-6B34D4CAE053}"/>
    <dgm:cxn modelId="{E8854F45-145E-5144-95F1-8F132E78A302}" type="presParOf" srcId="{DF6207AD-C272-DA40-A03B-C44C650B0C70}" destId="{91CF35DD-1199-F645-B55E-E2F61320AAC3}" srcOrd="0" destOrd="0" presId="urn:microsoft.com/office/officeart/2005/8/layout/hList1"/>
    <dgm:cxn modelId="{E04687C2-4535-8648-A7AC-E6376120835E}" type="presParOf" srcId="{91CF35DD-1199-F645-B55E-E2F61320AAC3}" destId="{B4467D05-EA83-A94E-9BC0-40A3D3FE966D}" srcOrd="0" destOrd="0" presId="urn:microsoft.com/office/officeart/2005/8/layout/hList1"/>
    <dgm:cxn modelId="{16BB23C6-854B-1444-9141-F0FCF2BB80DA}" type="presParOf" srcId="{91CF35DD-1199-F645-B55E-E2F61320AAC3}" destId="{CEA4518C-000E-E94F-AB40-6557D7208ED8}" srcOrd="1" destOrd="0" presId="urn:microsoft.com/office/officeart/2005/8/layout/hList1"/>
    <dgm:cxn modelId="{DBD889D7-93CC-B24A-9172-70A6267E8B65}" type="presParOf" srcId="{DF6207AD-C272-DA40-A03B-C44C650B0C70}" destId="{7B833CE0-46C2-1244-A10A-B400BFFE9612}" srcOrd="1" destOrd="0" presId="urn:microsoft.com/office/officeart/2005/8/layout/hList1"/>
    <dgm:cxn modelId="{85CCC6BD-0A75-D84D-A874-CF540DCD2C79}" type="presParOf" srcId="{DF6207AD-C272-DA40-A03B-C44C650B0C70}" destId="{47ED6D39-2451-C642-8461-B60E012ABC28}" srcOrd="2" destOrd="0" presId="urn:microsoft.com/office/officeart/2005/8/layout/hList1"/>
    <dgm:cxn modelId="{0EFD93E6-233E-DC46-8645-3EA6294CB6F5}" type="presParOf" srcId="{47ED6D39-2451-C642-8461-B60E012ABC28}" destId="{BFE2FD42-7567-3944-B921-FFFF94B3528C}" srcOrd="0" destOrd="0" presId="urn:microsoft.com/office/officeart/2005/8/layout/hList1"/>
    <dgm:cxn modelId="{0EE983BA-CC82-9B4D-BB7D-1B8E64511827}" type="presParOf" srcId="{47ED6D39-2451-C642-8461-B60E012ABC28}" destId="{3EA9F804-67DC-964F-83DD-961A8264709E}" srcOrd="1" destOrd="0" presId="urn:microsoft.com/office/officeart/2005/8/layout/hList1"/>
    <dgm:cxn modelId="{F78844B3-4FA7-6B4C-9343-192EF504ADFF}" type="presParOf" srcId="{DF6207AD-C272-DA40-A03B-C44C650B0C70}" destId="{F4E833AD-38C3-574A-AC63-7BF24DB8BFA9}" srcOrd="3" destOrd="0" presId="urn:microsoft.com/office/officeart/2005/8/layout/hList1"/>
    <dgm:cxn modelId="{584AE564-818B-CE47-80D5-620069120F12}" type="presParOf" srcId="{DF6207AD-C272-DA40-A03B-C44C650B0C70}" destId="{D9C807C3-5954-1647-9A2B-574917AACA85}" srcOrd="4" destOrd="0" presId="urn:microsoft.com/office/officeart/2005/8/layout/hList1"/>
    <dgm:cxn modelId="{C3D9D640-63F0-1A41-B089-AAD19E353202}" type="presParOf" srcId="{D9C807C3-5954-1647-9A2B-574917AACA85}" destId="{A16F89F2-F12B-6247-A988-BF3FB19E7581}" srcOrd="0" destOrd="0" presId="urn:microsoft.com/office/officeart/2005/8/layout/hList1"/>
    <dgm:cxn modelId="{30933347-5C68-AF47-83DA-EC3ACE965977}" type="presParOf" srcId="{D9C807C3-5954-1647-9A2B-574917AACA85}" destId="{2A2859C1-A044-2D44-B9A4-CCFE5D71708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E7A929-1184-544B-A8C5-002A47145E6B}"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D54C8931-A5E1-934A-AB5E-8B622C709CC5}">
      <dgm:prSet phldrT="[Text]" custT="1"/>
      <dgm:spPr/>
      <dgm:t>
        <a:bodyPr/>
        <a:lstStyle/>
        <a:p>
          <a:r>
            <a:rPr lang="en-CA" sz="1400" b="1" i="1" dirty="0">
              <a:solidFill>
                <a:schemeClr val="bg1"/>
              </a:solidFill>
              <a:effectLst/>
              <a:latin typeface="Calibri" panose="020F0502020204030204" pitchFamily="34" charset="0"/>
              <a:ea typeface="ＭＳ Ｐゴシック" charset="-128"/>
              <a:cs typeface="Calibri" panose="020F0502020204030204" pitchFamily="34" charset="0"/>
            </a:rPr>
            <a:t>Science category</a:t>
          </a:r>
          <a:endParaRPr lang="en-US" sz="1400" dirty="0">
            <a:solidFill>
              <a:schemeClr val="bg1"/>
            </a:solidFill>
            <a:latin typeface="Calibri" panose="020F0502020204030204" pitchFamily="34" charset="0"/>
            <a:cs typeface="Calibri" panose="020F0502020204030204" pitchFamily="34" charset="0"/>
          </a:endParaRPr>
        </a:p>
      </dgm:t>
    </dgm:pt>
    <dgm:pt modelId="{30DFE2E0-252E-4043-A40C-F9264C73B85F}" type="parTrans" cxnId="{4F90D613-7845-DE42-B6F0-7BE0AD921AD4}">
      <dgm:prSet/>
      <dgm:spPr/>
      <dgm:t>
        <a:bodyPr/>
        <a:lstStyle/>
        <a:p>
          <a:endParaRPr lang="en-US" sz="1400">
            <a:latin typeface="Calibri" panose="020F0502020204030204" pitchFamily="34" charset="0"/>
            <a:cs typeface="Calibri" panose="020F0502020204030204" pitchFamily="34" charset="0"/>
          </a:endParaRPr>
        </a:p>
      </dgm:t>
    </dgm:pt>
    <dgm:pt modelId="{73A92BFB-49FB-244B-B8CE-EA776462817D}" type="sibTrans" cxnId="{4F90D613-7845-DE42-B6F0-7BE0AD921AD4}">
      <dgm:prSet/>
      <dgm:spPr/>
      <dgm:t>
        <a:bodyPr/>
        <a:lstStyle/>
        <a:p>
          <a:endParaRPr lang="en-US" sz="1400">
            <a:latin typeface="Calibri" panose="020F0502020204030204" pitchFamily="34" charset="0"/>
            <a:cs typeface="Calibri" panose="020F0502020204030204" pitchFamily="34" charset="0"/>
          </a:endParaRPr>
        </a:p>
      </dgm:t>
    </dgm:pt>
    <dgm:pt modelId="{EA000F24-6046-BF4A-AE0A-AB8D238885DC}">
      <dgm:prSet phldrT="[Text]" custT="1"/>
      <dgm:spPr/>
      <dgm:t>
        <a:bodyPr/>
        <a:lstStyle/>
        <a:p>
          <a:r>
            <a:rPr lang="en-CA" sz="1400" dirty="0">
              <a:solidFill>
                <a:schemeClr val="tx1"/>
              </a:solidFill>
              <a:effectLst/>
              <a:latin typeface="Calibri" panose="020F0502020204030204" pitchFamily="34" charset="0"/>
              <a:ea typeface="ＭＳ Ｐゴシック" charset="-128"/>
              <a:cs typeface="Calibri" panose="020F0502020204030204" pitchFamily="34" charset="0"/>
            </a:rPr>
            <a:t>Biology; Chemistry; Earth Science; Physics; Geology; etc.</a:t>
          </a:r>
          <a:endParaRPr lang="en-US" sz="1400" dirty="0">
            <a:latin typeface="Calibri" panose="020F0502020204030204" pitchFamily="34" charset="0"/>
            <a:cs typeface="Calibri" panose="020F0502020204030204" pitchFamily="34" charset="0"/>
          </a:endParaRPr>
        </a:p>
      </dgm:t>
    </dgm:pt>
    <dgm:pt modelId="{F4906634-D604-0E41-AE0C-D97B253DD991}" type="parTrans" cxnId="{4D8B25A8-EC4D-6F4F-A7AC-CD57AC7BE3D9}">
      <dgm:prSet/>
      <dgm:spPr/>
      <dgm:t>
        <a:bodyPr/>
        <a:lstStyle/>
        <a:p>
          <a:endParaRPr lang="en-US" sz="1400">
            <a:latin typeface="Calibri" panose="020F0502020204030204" pitchFamily="34" charset="0"/>
            <a:cs typeface="Calibri" panose="020F0502020204030204" pitchFamily="34" charset="0"/>
          </a:endParaRPr>
        </a:p>
      </dgm:t>
    </dgm:pt>
    <dgm:pt modelId="{AB5FF771-4AE6-4B45-A107-2C554AD720AF}" type="sibTrans" cxnId="{4D8B25A8-EC4D-6F4F-A7AC-CD57AC7BE3D9}">
      <dgm:prSet/>
      <dgm:spPr/>
      <dgm:t>
        <a:bodyPr/>
        <a:lstStyle/>
        <a:p>
          <a:endParaRPr lang="en-US" sz="1400">
            <a:latin typeface="Calibri" panose="020F0502020204030204" pitchFamily="34" charset="0"/>
            <a:cs typeface="Calibri" panose="020F0502020204030204" pitchFamily="34" charset="0"/>
          </a:endParaRPr>
        </a:p>
      </dgm:t>
    </dgm:pt>
    <dgm:pt modelId="{D9E3E422-37F5-A242-B348-38E330D4CEDE}">
      <dgm:prSet phldrT="[Text]" custT="1"/>
      <dgm:spPr/>
      <dgm:t>
        <a:bodyPr/>
        <a:lstStyle/>
        <a:p>
          <a:r>
            <a:rPr lang="en-CA" sz="1400" b="1" i="1" dirty="0">
              <a:solidFill>
                <a:schemeClr val="bg1"/>
              </a:solidFill>
              <a:effectLst/>
              <a:latin typeface="Calibri" panose="020F0502020204030204" pitchFamily="34" charset="0"/>
              <a:ea typeface="ＭＳ Ｐゴシック" charset="-128"/>
              <a:cs typeface="Calibri" panose="020F0502020204030204" pitchFamily="34" charset="0"/>
            </a:rPr>
            <a:t>Social Sciences category</a:t>
          </a:r>
          <a:endParaRPr lang="en-US" sz="1400" dirty="0">
            <a:solidFill>
              <a:schemeClr val="bg1"/>
            </a:solidFill>
            <a:latin typeface="Calibri" panose="020F0502020204030204" pitchFamily="34" charset="0"/>
            <a:cs typeface="Calibri" panose="020F0502020204030204" pitchFamily="34" charset="0"/>
          </a:endParaRPr>
        </a:p>
      </dgm:t>
    </dgm:pt>
    <dgm:pt modelId="{13F84BA2-DFC9-084D-A866-9CD085080C4A}" type="parTrans" cxnId="{3E2DA7C7-AF1F-3A4D-B36A-01B3BB0220CF}">
      <dgm:prSet/>
      <dgm:spPr/>
      <dgm:t>
        <a:bodyPr/>
        <a:lstStyle/>
        <a:p>
          <a:endParaRPr lang="en-US" sz="1400">
            <a:latin typeface="Calibri" panose="020F0502020204030204" pitchFamily="34" charset="0"/>
            <a:cs typeface="Calibri" panose="020F0502020204030204" pitchFamily="34" charset="0"/>
          </a:endParaRPr>
        </a:p>
      </dgm:t>
    </dgm:pt>
    <dgm:pt modelId="{EF7ECBAC-9FAC-CE4B-8DD4-2F2858FE0F57}" type="sibTrans" cxnId="{3E2DA7C7-AF1F-3A4D-B36A-01B3BB0220CF}">
      <dgm:prSet/>
      <dgm:spPr/>
      <dgm:t>
        <a:bodyPr/>
        <a:lstStyle/>
        <a:p>
          <a:endParaRPr lang="en-US" sz="1400">
            <a:latin typeface="Calibri" panose="020F0502020204030204" pitchFamily="34" charset="0"/>
            <a:cs typeface="Calibri" panose="020F0502020204030204" pitchFamily="34" charset="0"/>
          </a:endParaRPr>
        </a:p>
      </dgm:t>
    </dgm:pt>
    <dgm:pt modelId="{66D091DB-8158-8244-AF6A-E8C3ED78F1D9}">
      <dgm:prSet phldrT="[Text]" custT="1"/>
      <dgm:spPr/>
      <dgm:t>
        <a:bodyPr/>
        <a:lstStyle/>
        <a:p>
          <a:r>
            <a:rPr lang="en-CA" sz="1400" kern="1200" dirty="0">
              <a:solidFill>
                <a:srgbClr val="002040"/>
              </a:solidFill>
              <a:effectLst/>
              <a:latin typeface="Calibri" panose="020F0502020204030204" pitchFamily="34" charset="0"/>
              <a:ea typeface="ＭＳ Ｐゴシック" charset="-128"/>
              <a:cs typeface="Calibri" panose="020F0502020204030204" pitchFamily="34" charset="0"/>
            </a:rPr>
            <a:t>Economics; Geography; History; Law Studies; Political Science; Social Justice; etc.</a:t>
          </a:r>
          <a:endParaRPr lang="en-US" sz="1400" kern="1200" dirty="0">
            <a:solidFill>
              <a:srgbClr val="002040"/>
            </a:solidFill>
            <a:effectLst/>
            <a:latin typeface="Calibri" panose="020F0502020204030204" pitchFamily="34" charset="0"/>
            <a:ea typeface="ＭＳ Ｐゴシック" charset="-128"/>
            <a:cs typeface="Calibri" panose="020F0502020204030204" pitchFamily="34" charset="0"/>
          </a:endParaRPr>
        </a:p>
      </dgm:t>
    </dgm:pt>
    <dgm:pt modelId="{03821088-D12F-CC42-8C44-1E1F080D3C95}" type="parTrans" cxnId="{F0933A94-F4C0-5E49-90E9-E67B16129CC4}">
      <dgm:prSet/>
      <dgm:spPr/>
      <dgm:t>
        <a:bodyPr/>
        <a:lstStyle/>
        <a:p>
          <a:endParaRPr lang="en-US" sz="1400">
            <a:latin typeface="Calibri" panose="020F0502020204030204" pitchFamily="34" charset="0"/>
            <a:cs typeface="Calibri" panose="020F0502020204030204" pitchFamily="34" charset="0"/>
          </a:endParaRPr>
        </a:p>
      </dgm:t>
    </dgm:pt>
    <dgm:pt modelId="{4A55A1D4-4FB1-6544-AC9F-ED26D25F6238}" type="sibTrans" cxnId="{F0933A94-F4C0-5E49-90E9-E67B16129CC4}">
      <dgm:prSet/>
      <dgm:spPr/>
      <dgm:t>
        <a:bodyPr/>
        <a:lstStyle/>
        <a:p>
          <a:endParaRPr lang="en-US" sz="1400">
            <a:latin typeface="Calibri" panose="020F0502020204030204" pitchFamily="34" charset="0"/>
            <a:cs typeface="Calibri" panose="020F0502020204030204" pitchFamily="34" charset="0"/>
          </a:endParaRPr>
        </a:p>
      </dgm:t>
    </dgm:pt>
    <dgm:pt modelId="{DF6207AD-C272-DA40-A03B-C44C650B0C70}" type="pres">
      <dgm:prSet presAssocID="{AFE7A929-1184-544B-A8C5-002A47145E6B}" presName="Name0" presStyleCnt="0">
        <dgm:presLayoutVars>
          <dgm:dir/>
          <dgm:animLvl val="lvl"/>
          <dgm:resizeHandles val="exact"/>
        </dgm:presLayoutVars>
      </dgm:prSet>
      <dgm:spPr/>
      <dgm:t>
        <a:bodyPr/>
        <a:lstStyle/>
        <a:p>
          <a:endParaRPr lang="en-US"/>
        </a:p>
      </dgm:t>
    </dgm:pt>
    <dgm:pt modelId="{47ED6D39-2451-C642-8461-B60E012ABC28}" type="pres">
      <dgm:prSet presAssocID="{D54C8931-A5E1-934A-AB5E-8B622C709CC5}" presName="composite" presStyleCnt="0"/>
      <dgm:spPr/>
    </dgm:pt>
    <dgm:pt modelId="{BFE2FD42-7567-3944-B921-FFFF94B3528C}" type="pres">
      <dgm:prSet presAssocID="{D54C8931-A5E1-934A-AB5E-8B622C709CC5}" presName="parTx" presStyleLbl="alignNode1" presStyleIdx="0" presStyleCnt="2">
        <dgm:presLayoutVars>
          <dgm:chMax val="0"/>
          <dgm:chPref val="0"/>
          <dgm:bulletEnabled val="1"/>
        </dgm:presLayoutVars>
      </dgm:prSet>
      <dgm:spPr/>
      <dgm:t>
        <a:bodyPr/>
        <a:lstStyle/>
        <a:p>
          <a:endParaRPr lang="en-US"/>
        </a:p>
      </dgm:t>
    </dgm:pt>
    <dgm:pt modelId="{3EA9F804-67DC-964F-83DD-961A8264709E}" type="pres">
      <dgm:prSet presAssocID="{D54C8931-A5E1-934A-AB5E-8B622C709CC5}" presName="desTx" presStyleLbl="alignAccFollowNode1" presStyleIdx="0" presStyleCnt="2">
        <dgm:presLayoutVars>
          <dgm:bulletEnabled val="1"/>
        </dgm:presLayoutVars>
      </dgm:prSet>
      <dgm:spPr/>
      <dgm:t>
        <a:bodyPr/>
        <a:lstStyle/>
        <a:p>
          <a:endParaRPr lang="en-US"/>
        </a:p>
      </dgm:t>
    </dgm:pt>
    <dgm:pt modelId="{F4E833AD-38C3-574A-AC63-7BF24DB8BFA9}" type="pres">
      <dgm:prSet presAssocID="{73A92BFB-49FB-244B-B8CE-EA776462817D}" presName="space" presStyleCnt="0"/>
      <dgm:spPr/>
    </dgm:pt>
    <dgm:pt modelId="{D9C807C3-5954-1647-9A2B-574917AACA85}" type="pres">
      <dgm:prSet presAssocID="{D9E3E422-37F5-A242-B348-38E330D4CEDE}" presName="composite" presStyleCnt="0"/>
      <dgm:spPr/>
    </dgm:pt>
    <dgm:pt modelId="{A16F89F2-F12B-6247-A988-BF3FB19E7581}" type="pres">
      <dgm:prSet presAssocID="{D9E3E422-37F5-A242-B348-38E330D4CEDE}" presName="parTx" presStyleLbl="alignNode1" presStyleIdx="1" presStyleCnt="2">
        <dgm:presLayoutVars>
          <dgm:chMax val="0"/>
          <dgm:chPref val="0"/>
          <dgm:bulletEnabled val="1"/>
        </dgm:presLayoutVars>
      </dgm:prSet>
      <dgm:spPr/>
      <dgm:t>
        <a:bodyPr/>
        <a:lstStyle/>
        <a:p>
          <a:endParaRPr lang="en-US"/>
        </a:p>
      </dgm:t>
    </dgm:pt>
    <dgm:pt modelId="{2A2859C1-A044-2D44-B9A4-CCFE5D71708A}" type="pres">
      <dgm:prSet presAssocID="{D9E3E422-37F5-A242-B348-38E330D4CEDE}" presName="desTx" presStyleLbl="alignAccFollowNode1" presStyleIdx="1" presStyleCnt="2">
        <dgm:presLayoutVars>
          <dgm:bulletEnabled val="1"/>
        </dgm:presLayoutVars>
      </dgm:prSet>
      <dgm:spPr/>
      <dgm:t>
        <a:bodyPr/>
        <a:lstStyle/>
        <a:p>
          <a:endParaRPr lang="en-US"/>
        </a:p>
      </dgm:t>
    </dgm:pt>
  </dgm:ptLst>
  <dgm:cxnLst>
    <dgm:cxn modelId="{E956DB73-48AC-5845-90CB-BED395A08CC3}" type="presOf" srcId="{EA000F24-6046-BF4A-AE0A-AB8D238885DC}" destId="{3EA9F804-67DC-964F-83DD-961A8264709E}" srcOrd="0" destOrd="0" presId="urn:microsoft.com/office/officeart/2005/8/layout/hList1"/>
    <dgm:cxn modelId="{1F59305D-3163-904D-B7EF-952676042E7E}" type="presOf" srcId="{D9E3E422-37F5-A242-B348-38E330D4CEDE}" destId="{A16F89F2-F12B-6247-A988-BF3FB19E7581}" srcOrd="0" destOrd="0" presId="urn:microsoft.com/office/officeart/2005/8/layout/hList1"/>
    <dgm:cxn modelId="{B0C56C84-C4BA-2247-982D-25ED0C70BD12}" type="presOf" srcId="{66D091DB-8158-8244-AF6A-E8C3ED78F1D9}" destId="{2A2859C1-A044-2D44-B9A4-CCFE5D71708A}" srcOrd="0" destOrd="0" presId="urn:microsoft.com/office/officeart/2005/8/layout/hList1"/>
    <dgm:cxn modelId="{D6D1FFD7-3C05-424F-B9DB-DAE7C9887BD8}" type="presOf" srcId="{D54C8931-A5E1-934A-AB5E-8B622C709CC5}" destId="{BFE2FD42-7567-3944-B921-FFFF94B3528C}" srcOrd="0" destOrd="0" presId="urn:microsoft.com/office/officeart/2005/8/layout/hList1"/>
    <dgm:cxn modelId="{4D8B25A8-EC4D-6F4F-A7AC-CD57AC7BE3D9}" srcId="{D54C8931-A5E1-934A-AB5E-8B622C709CC5}" destId="{EA000F24-6046-BF4A-AE0A-AB8D238885DC}" srcOrd="0" destOrd="0" parTransId="{F4906634-D604-0E41-AE0C-D97B253DD991}" sibTransId="{AB5FF771-4AE6-4B45-A107-2C554AD720AF}"/>
    <dgm:cxn modelId="{F0933A94-F4C0-5E49-90E9-E67B16129CC4}" srcId="{D9E3E422-37F5-A242-B348-38E330D4CEDE}" destId="{66D091DB-8158-8244-AF6A-E8C3ED78F1D9}" srcOrd="0" destOrd="0" parTransId="{03821088-D12F-CC42-8C44-1E1F080D3C95}" sibTransId="{4A55A1D4-4FB1-6544-AC9F-ED26D25F6238}"/>
    <dgm:cxn modelId="{4F90D613-7845-DE42-B6F0-7BE0AD921AD4}" srcId="{AFE7A929-1184-544B-A8C5-002A47145E6B}" destId="{D54C8931-A5E1-934A-AB5E-8B622C709CC5}" srcOrd="0" destOrd="0" parTransId="{30DFE2E0-252E-4043-A40C-F9264C73B85F}" sibTransId="{73A92BFB-49FB-244B-B8CE-EA776462817D}"/>
    <dgm:cxn modelId="{9DB8BE0A-1933-0343-AFB3-C42F847564D5}" type="presOf" srcId="{AFE7A929-1184-544B-A8C5-002A47145E6B}" destId="{DF6207AD-C272-DA40-A03B-C44C650B0C70}" srcOrd="0" destOrd="0" presId="urn:microsoft.com/office/officeart/2005/8/layout/hList1"/>
    <dgm:cxn modelId="{3E2DA7C7-AF1F-3A4D-B36A-01B3BB0220CF}" srcId="{AFE7A929-1184-544B-A8C5-002A47145E6B}" destId="{D9E3E422-37F5-A242-B348-38E330D4CEDE}" srcOrd="1" destOrd="0" parTransId="{13F84BA2-DFC9-084D-A866-9CD085080C4A}" sibTransId="{EF7ECBAC-9FAC-CE4B-8DD4-2F2858FE0F57}"/>
    <dgm:cxn modelId="{85CCC6BD-0A75-D84D-A874-CF540DCD2C79}" type="presParOf" srcId="{DF6207AD-C272-DA40-A03B-C44C650B0C70}" destId="{47ED6D39-2451-C642-8461-B60E012ABC28}" srcOrd="0" destOrd="0" presId="urn:microsoft.com/office/officeart/2005/8/layout/hList1"/>
    <dgm:cxn modelId="{0EFD93E6-233E-DC46-8645-3EA6294CB6F5}" type="presParOf" srcId="{47ED6D39-2451-C642-8461-B60E012ABC28}" destId="{BFE2FD42-7567-3944-B921-FFFF94B3528C}" srcOrd="0" destOrd="0" presId="urn:microsoft.com/office/officeart/2005/8/layout/hList1"/>
    <dgm:cxn modelId="{0EE983BA-CC82-9B4D-BB7D-1B8E64511827}" type="presParOf" srcId="{47ED6D39-2451-C642-8461-B60E012ABC28}" destId="{3EA9F804-67DC-964F-83DD-961A8264709E}" srcOrd="1" destOrd="0" presId="urn:microsoft.com/office/officeart/2005/8/layout/hList1"/>
    <dgm:cxn modelId="{F78844B3-4FA7-6B4C-9343-192EF504ADFF}" type="presParOf" srcId="{DF6207AD-C272-DA40-A03B-C44C650B0C70}" destId="{F4E833AD-38C3-574A-AC63-7BF24DB8BFA9}" srcOrd="1" destOrd="0" presId="urn:microsoft.com/office/officeart/2005/8/layout/hList1"/>
    <dgm:cxn modelId="{584AE564-818B-CE47-80D5-620069120F12}" type="presParOf" srcId="{DF6207AD-C272-DA40-A03B-C44C650B0C70}" destId="{D9C807C3-5954-1647-9A2B-574917AACA85}" srcOrd="2" destOrd="0" presId="urn:microsoft.com/office/officeart/2005/8/layout/hList1"/>
    <dgm:cxn modelId="{C3D9D640-63F0-1A41-B089-AAD19E353202}" type="presParOf" srcId="{D9C807C3-5954-1647-9A2B-574917AACA85}" destId="{A16F89F2-F12B-6247-A988-BF3FB19E7581}" srcOrd="0" destOrd="0" presId="urn:microsoft.com/office/officeart/2005/8/layout/hList1"/>
    <dgm:cxn modelId="{30933347-5C68-AF47-83DA-EC3ACE965977}" type="presParOf" srcId="{D9C807C3-5954-1647-9A2B-574917AACA85}" destId="{2A2859C1-A044-2D44-B9A4-CCFE5D71708A}"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ABB41C-44B2-B046-A2B6-7B0E1613B5DC}" type="doc">
      <dgm:prSet loTypeId="urn:microsoft.com/office/officeart/2005/8/layout/venn2" loCatId="relationship" qsTypeId="urn:microsoft.com/office/officeart/2005/8/quickstyle/simple4" qsCatId="simple" csTypeId="urn:microsoft.com/office/officeart/2005/8/colors/accent1_2" csCatId="accent1" phldr="1"/>
      <dgm:spPr/>
      <dgm:t>
        <a:bodyPr/>
        <a:lstStyle/>
        <a:p>
          <a:endParaRPr lang="en-US"/>
        </a:p>
      </dgm:t>
    </dgm:pt>
    <dgm:pt modelId="{9619DCC9-D3AF-934E-88B7-85AA81D40642}">
      <dgm:prSet phldrT="[Text]" custT="1"/>
      <dgm:spPr/>
      <dgm:t>
        <a:bodyPr/>
        <a:lstStyle/>
        <a:p>
          <a:r>
            <a:rPr lang="en-US" sz="1600" b="1" i="1" u="none">
              <a:solidFill>
                <a:srgbClr val="000000"/>
              </a:solidFill>
              <a:latin typeface="Calibri" charset="0"/>
              <a:ea typeface="Calibri" charset="0"/>
              <a:cs typeface="Calibri" charset="0"/>
            </a:rPr>
            <a:t>Overall assessment</a:t>
          </a:r>
        </a:p>
      </dgm:t>
    </dgm:pt>
    <dgm:pt modelId="{A8F4B80B-C09B-2741-BA53-DC74112B440D}" type="parTrans" cxnId="{74ADFFF2-F31D-ED45-86F6-F445959FE61D}">
      <dgm:prSet/>
      <dgm:spPr/>
      <dgm:t>
        <a:bodyPr/>
        <a:lstStyle/>
        <a:p>
          <a:endParaRPr lang="en-US" sz="1300"/>
        </a:p>
      </dgm:t>
    </dgm:pt>
    <dgm:pt modelId="{0EE17EBB-ADC1-9742-8151-6CD846D2BE4F}" type="sibTrans" cxnId="{74ADFFF2-F31D-ED45-86F6-F445959FE61D}">
      <dgm:prSet/>
      <dgm:spPr/>
      <dgm:t>
        <a:bodyPr/>
        <a:lstStyle/>
        <a:p>
          <a:endParaRPr lang="en-US" sz="1300"/>
        </a:p>
      </dgm:t>
    </dgm:pt>
    <dgm:pt modelId="{C0404865-9D4D-FB47-A4F9-97EF75D0F4F3}">
      <dgm:prSet phldrT="[Text]" custT="1"/>
      <dgm:spPr>
        <a:solidFill>
          <a:schemeClr val="accent2"/>
        </a:solidFill>
      </dgm:spPr>
      <dgm:t>
        <a:bodyPr/>
        <a:lstStyle/>
        <a:p>
          <a:pPr>
            <a:lnSpc>
              <a:spcPct val="100000"/>
            </a:lnSpc>
            <a:spcBef>
              <a:spcPts val="2400"/>
            </a:spcBef>
          </a:pPr>
          <a:r>
            <a:rPr lang="en-US" sz="1600" b="1" i="1" u="none">
              <a:latin typeface="Calibri" charset="0"/>
              <a:ea typeface="Calibri" charset="0"/>
              <a:cs typeface="Calibri" charset="0"/>
            </a:rPr>
            <a:t>Core assessment</a:t>
          </a:r>
        </a:p>
      </dgm:t>
    </dgm:pt>
    <dgm:pt modelId="{4DAC9162-B3A5-C545-AB1A-D6DF1DF8206F}" type="parTrans" cxnId="{7915B982-777F-4142-96B6-9CDE650EB3ED}">
      <dgm:prSet/>
      <dgm:spPr/>
      <dgm:t>
        <a:bodyPr/>
        <a:lstStyle/>
        <a:p>
          <a:endParaRPr lang="en-US" sz="1300"/>
        </a:p>
      </dgm:t>
    </dgm:pt>
    <dgm:pt modelId="{C70B19A5-B2FF-7B4C-98C5-65AA3B995830}" type="sibTrans" cxnId="{7915B982-777F-4142-96B6-9CDE650EB3ED}">
      <dgm:prSet/>
      <dgm:spPr/>
      <dgm:t>
        <a:bodyPr/>
        <a:lstStyle/>
        <a:p>
          <a:endParaRPr lang="en-US" sz="1300"/>
        </a:p>
      </dgm:t>
    </dgm:pt>
    <dgm:pt modelId="{32FAD571-800E-BC44-985D-C81514141423}">
      <dgm:prSet phldrT="[Text]" custT="1"/>
      <dgm:spPr>
        <a:solidFill>
          <a:schemeClr val="tx1"/>
        </a:solidFill>
      </dgm:spPr>
      <dgm:t>
        <a:bodyPr/>
        <a:lstStyle/>
        <a:p>
          <a:r>
            <a:rPr lang="en-US" sz="1600" b="1" i="1" u="none">
              <a:latin typeface="Calibri" charset="0"/>
              <a:ea typeface="Calibri" charset="0"/>
              <a:cs typeface="Calibri" charset="0"/>
            </a:rPr>
            <a:t>Individual course grades</a:t>
          </a:r>
        </a:p>
      </dgm:t>
    </dgm:pt>
    <dgm:pt modelId="{FAB54D34-6863-044C-98D8-EB973B7AB958}" type="parTrans" cxnId="{72C3524A-917B-AE4C-8C1B-12E13289F47F}">
      <dgm:prSet/>
      <dgm:spPr/>
      <dgm:t>
        <a:bodyPr/>
        <a:lstStyle/>
        <a:p>
          <a:endParaRPr lang="en-US" sz="1300"/>
        </a:p>
      </dgm:t>
    </dgm:pt>
    <dgm:pt modelId="{5BEB4D55-DD60-7344-9701-0A3C00FE69F6}" type="sibTrans" cxnId="{72C3524A-917B-AE4C-8C1B-12E13289F47F}">
      <dgm:prSet/>
      <dgm:spPr/>
      <dgm:t>
        <a:bodyPr/>
        <a:lstStyle/>
        <a:p>
          <a:endParaRPr lang="en-US" sz="1300"/>
        </a:p>
      </dgm:t>
    </dgm:pt>
    <dgm:pt modelId="{3606BCAF-F59C-7A4F-B7E5-3147D2EFFC45}" type="pres">
      <dgm:prSet presAssocID="{47ABB41C-44B2-B046-A2B6-7B0E1613B5DC}" presName="Name0" presStyleCnt="0">
        <dgm:presLayoutVars>
          <dgm:chMax val="7"/>
          <dgm:resizeHandles val="exact"/>
        </dgm:presLayoutVars>
      </dgm:prSet>
      <dgm:spPr/>
      <dgm:t>
        <a:bodyPr/>
        <a:lstStyle/>
        <a:p>
          <a:endParaRPr lang="en-US"/>
        </a:p>
      </dgm:t>
    </dgm:pt>
    <dgm:pt modelId="{BAF30575-A76B-4A47-AF23-73BCDCCDAA0E}" type="pres">
      <dgm:prSet presAssocID="{47ABB41C-44B2-B046-A2B6-7B0E1613B5DC}" presName="comp1" presStyleCnt="0"/>
      <dgm:spPr/>
    </dgm:pt>
    <dgm:pt modelId="{4C291F86-5971-7341-8C72-099EC1F69561}" type="pres">
      <dgm:prSet presAssocID="{47ABB41C-44B2-B046-A2B6-7B0E1613B5DC}" presName="circle1" presStyleLbl="node1" presStyleIdx="0" presStyleCnt="3"/>
      <dgm:spPr/>
      <dgm:t>
        <a:bodyPr/>
        <a:lstStyle/>
        <a:p>
          <a:endParaRPr lang="en-US"/>
        </a:p>
      </dgm:t>
    </dgm:pt>
    <dgm:pt modelId="{0C518BAC-331D-D94A-9C66-2CB40139E17B}" type="pres">
      <dgm:prSet presAssocID="{47ABB41C-44B2-B046-A2B6-7B0E1613B5DC}" presName="c1text" presStyleLbl="node1" presStyleIdx="0" presStyleCnt="3">
        <dgm:presLayoutVars>
          <dgm:bulletEnabled val="1"/>
        </dgm:presLayoutVars>
      </dgm:prSet>
      <dgm:spPr/>
      <dgm:t>
        <a:bodyPr/>
        <a:lstStyle/>
        <a:p>
          <a:endParaRPr lang="en-US"/>
        </a:p>
      </dgm:t>
    </dgm:pt>
    <dgm:pt modelId="{84B1B9F3-7F49-5940-929B-4F41904AC2F6}" type="pres">
      <dgm:prSet presAssocID="{47ABB41C-44B2-B046-A2B6-7B0E1613B5DC}" presName="comp2" presStyleCnt="0"/>
      <dgm:spPr/>
    </dgm:pt>
    <dgm:pt modelId="{2C2957B3-1547-C640-A213-57CA29B3EFA7}" type="pres">
      <dgm:prSet presAssocID="{47ABB41C-44B2-B046-A2B6-7B0E1613B5DC}" presName="circle2" presStyleLbl="node1" presStyleIdx="1" presStyleCnt="3" custScaleX="107515" custScaleY="100970"/>
      <dgm:spPr/>
      <dgm:t>
        <a:bodyPr/>
        <a:lstStyle/>
        <a:p>
          <a:endParaRPr lang="en-US"/>
        </a:p>
      </dgm:t>
    </dgm:pt>
    <dgm:pt modelId="{93F67846-4972-3249-9345-0E617A507CDC}" type="pres">
      <dgm:prSet presAssocID="{47ABB41C-44B2-B046-A2B6-7B0E1613B5DC}" presName="c2text" presStyleLbl="node1" presStyleIdx="1" presStyleCnt="3">
        <dgm:presLayoutVars>
          <dgm:bulletEnabled val="1"/>
        </dgm:presLayoutVars>
      </dgm:prSet>
      <dgm:spPr/>
      <dgm:t>
        <a:bodyPr/>
        <a:lstStyle/>
        <a:p>
          <a:endParaRPr lang="en-US"/>
        </a:p>
      </dgm:t>
    </dgm:pt>
    <dgm:pt modelId="{9165F917-E182-044E-8E81-8A1436DBDB1E}" type="pres">
      <dgm:prSet presAssocID="{47ABB41C-44B2-B046-A2B6-7B0E1613B5DC}" presName="comp3" presStyleCnt="0"/>
      <dgm:spPr/>
    </dgm:pt>
    <dgm:pt modelId="{C0BCA8DF-53F9-FF4A-9745-5BFCFE795F51}" type="pres">
      <dgm:prSet presAssocID="{47ABB41C-44B2-B046-A2B6-7B0E1613B5DC}" presName="circle3" presStyleLbl="node1" presStyleIdx="2" presStyleCnt="3" custScaleY="104207"/>
      <dgm:spPr/>
      <dgm:t>
        <a:bodyPr/>
        <a:lstStyle/>
        <a:p>
          <a:endParaRPr lang="en-US"/>
        </a:p>
      </dgm:t>
    </dgm:pt>
    <dgm:pt modelId="{286ED7E7-08BB-F14F-A77F-ECCD046B3202}" type="pres">
      <dgm:prSet presAssocID="{47ABB41C-44B2-B046-A2B6-7B0E1613B5DC}" presName="c3text" presStyleLbl="node1" presStyleIdx="2" presStyleCnt="3">
        <dgm:presLayoutVars>
          <dgm:bulletEnabled val="1"/>
        </dgm:presLayoutVars>
      </dgm:prSet>
      <dgm:spPr/>
      <dgm:t>
        <a:bodyPr/>
        <a:lstStyle/>
        <a:p>
          <a:endParaRPr lang="en-US"/>
        </a:p>
      </dgm:t>
    </dgm:pt>
  </dgm:ptLst>
  <dgm:cxnLst>
    <dgm:cxn modelId="{2D904E46-AA8C-EF4C-9BF7-23F19782252D}" type="presOf" srcId="{9619DCC9-D3AF-934E-88B7-85AA81D40642}" destId="{0C518BAC-331D-D94A-9C66-2CB40139E17B}" srcOrd="1" destOrd="0" presId="urn:microsoft.com/office/officeart/2005/8/layout/venn2"/>
    <dgm:cxn modelId="{DE705908-143D-5F44-B0B8-6165CA3753D4}" type="presOf" srcId="{32FAD571-800E-BC44-985D-C81514141423}" destId="{C0BCA8DF-53F9-FF4A-9745-5BFCFE795F51}" srcOrd="0" destOrd="0" presId="urn:microsoft.com/office/officeart/2005/8/layout/venn2"/>
    <dgm:cxn modelId="{15E4AB27-2FD3-424D-A3C1-6C345F4DDF26}" type="presOf" srcId="{32FAD571-800E-BC44-985D-C81514141423}" destId="{286ED7E7-08BB-F14F-A77F-ECCD046B3202}" srcOrd="1" destOrd="0" presId="urn:microsoft.com/office/officeart/2005/8/layout/venn2"/>
    <dgm:cxn modelId="{74ADFFF2-F31D-ED45-86F6-F445959FE61D}" srcId="{47ABB41C-44B2-B046-A2B6-7B0E1613B5DC}" destId="{9619DCC9-D3AF-934E-88B7-85AA81D40642}" srcOrd="0" destOrd="0" parTransId="{A8F4B80B-C09B-2741-BA53-DC74112B440D}" sibTransId="{0EE17EBB-ADC1-9742-8151-6CD846D2BE4F}"/>
    <dgm:cxn modelId="{03973ED0-B85F-F444-AD4F-CCF001FF8CB3}" type="presOf" srcId="{C0404865-9D4D-FB47-A4F9-97EF75D0F4F3}" destId="{93F67846-4972-3249-9345-0E617A507CDC}" srcOrd="1" destOrd="0" presId="urn:microsoft.com/office/officeart/2005/8/layout/venn2"/>
    <dgm:cxn modelId="{80D8922A-CB8F-BA41-ADF7-D1C569DEEFEB}" type="presOf" srcId="{9619DCC9-D3AF-934E-88B7-85AA81D40642}" destId="{4C291F86-5971-7341-8C72-099EC1F69561}" srcOrd="0" destOrd="0" presId="urn:microsoft.com/office/officeart/2005/8/layout/venn2"/>
    <dgm:cxn modelId="{30BB4845-A240-2943-9501-F67F1756F663}" type="presOf" srcId="{C0404865-9D4D-FB47-A4F9-97EF75D0F4F3}" destId="{2C2957B3-1547-C640-A213-57CA29B3EFA7}" srcOrd="0" destOrd="0" presId="urn:microsoft.com/office/officeart/2005/8/layout/venn2"/>
    <dgm:cxn modelId="{A91F2482-46CF-5144-81CA-0A9651C83101}" type="presOf" srcId="{47ABB41C-44B2-B046-A2B6-7B0E1613B5DC}" destId="{3606BCAF-F59C-7A4F-B7E5-3147D2EFFC45}" srcOrd="0" destOrd="0" presId="urn:microsoft.com/office/officeart/2005/8/layout/venn2"/>
    <dgm:cxn modelId="{72C3524A-917B-AE4C-8C1B-12E13289F47F}" srcId="{47ABB41C-44B2-B046-A2B6-7B0E1613B5DC}" destId="{32FAD571-800E-BC44-985D-C81514141423}" srcOrd="2" destOrd="0" parTransId="{FAB54D34-6863-044C-98D8-EB973B7AB958}" sibTransId="{5BEB4D55-DD60-7344-9701-0A3C00FE69F6}"/>
    <dgm:cxn modelId="{7915B982-777F-4142-96B6-9CDE650EB3ED}" srcId="{47ABB41C-44B2-B046-A2B6-7B0E1613B5DC}" destId="{C0404865-9D4D-FB47-A4F9-97EF75D0F4F3}" srcOrd="1" destOrd="0" parTransId="{4DAC9162-B3A5-C545-AB1A-D6DF1DF8206F}" sibTransId="{C70B19A5-B2FF-7B4C-98C5-65AA3B995830}"/>
    <dgm:cxn modelId="{70214153-6BAD-B34B-93AD-588F4000BE6C}" type="presParOf" srcId="{3606BCAF-F59C-7A4F-B7E5-3147D2EFFC45}" destId="{BAF30575-A76B-4A47-AF23-73BCDCCDAA0E}" srcOrd="0" destOrd="0" presId="urn:microsoft.com/office/officeart/2005/8/layout/venn2"/>
    <dgm:cxn modelId="{5BF02C4D-5DC1-A648-894A-A8AF18B8902E}" type="presParOf" srcId="{BAF30575-A76B-4A47-AF23-73BCDCCDAA0E}" destId="{4C291F86-5971-7341-8C72-099EC1F69561}" srcOrd="0" destOrd="0" presId="urn:microsoft.com/office/officeart/2005/8/layout/venn2"/>
    <dgm:cxn modelId="{B9E5D3AF-B9A3-AF4E-840C-814D48DEF796}" type="presParOf" srcId="{BAF30575-A76B-4A47-AF23-73BCDCCDAA0E}" destId="{0C518BAC-331D-D94A-9C66-2CB40139E17B}" srcOrd="1" destOrd="0" presId="urn:microsoft.com/office/officeart/2005/8/layout/venn2"/>
    <dgm:cxn modelId="{C87C33E7-5212-5046-A76B-00B311802C86}" type="presParOf" srcId="{3606BCAF-F59C-7A4F-B7E5-3147D2EFFC45}" destId="{84B1B9F3-7F49-5940-929B-4F41904AC2F6}" srcOrd="1" destOrd="0" presId="urn:microsoft.com/office/officeart/2005/8/layout/venn2"/>
    <dgm:cxn modelId="{1F7F45D0-44E1-A542-AAE5-6759A05B5CB4}" type="presParOf" srcId="{84B1B9F3-7F49-5940-929B-4F41904AC2F6}" destId="{2C2957B3-1547-C640-A213-57CA29B3EFA7}" srcOrd="0" destOrd="0" presId="urn:microsoft.com/office/officeart/2005/8/layout/venn2"/>
    <dgm:cxn modelId="{AD7176F8-2FD7-2142-A85E-15CF656DFF59}" type="presParOf" srcId="{84B1B9F3-7F49-5940-929B-4F41904AC2F6}" destId="{93F67846-4972-3249-9345-0E617A507CDC}" srcOrd="1" destOrd="0" presId="urn:microsoft.com/office/officeart/2005/8/layout/venn2"/>
    <dgm:cxn modelId="{AB76FC67-5415-3A46-B828-FE11E683F76E}" type="presParOf" srcId="{3606BCAF-F59C-7A4F-B7E5-3147D2EFFC45}" destId="{9165F917-E182-044E-8E81-8A1436DBDB1E}" srcOrd="2" destOrd="0" presId="urn:microsoft.com/office/officeart/2005/8/layout/venn2"/>
    <dgm:cxn modelId="{78A8999B-DF6A-7045-9C08-64BAE078E198}" type="presParOf" srcId="{9165F917-E182-044E-8E81-8A1436DBDB1E}" destId="{C0BCA8DF-53F9-FF4A-9745-5BFCFE795F51}" srcOrd="0" destOrd="0" presId="urn:microsoft.com/office/officeart/2005/8/layout/venn2"/>
    <dgm:cxn modelId="{602625B0-5771-BD43-BA7D-D413396B9C20}" type="presParOf" srcId="{9165F917-E182-044E-8E81-8A1436DBDB1E}" destId="{286ED7E7-08BB-F14F-A77F-ECCD046B3202}"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ABB41C-44B2-B046-A2B6-7B0E1613B5DC}" type="doc">
      <dgm:prSet loTypeId="urn:microsoft.com/office/officeart/2005/8/layout/venn2" loCatId="relationship" qsTypeId="urn:microsoft.com/office/officeart/2005/8/quickstyle/simple4" qsCatId="simple" csTypeId="urn:microsoft.com/office/officeart/2005/8/colors/accent1_2" csCatId="accent1" phldr="1"/>
      <dgm:spPr/>
      <dgm:t>
        <a:bodyPr/>
        <a:lstStyle/>
        <a:p>
          <a:endParaRPr lang="en-US"/>
        </a:p>
      </dgm:t>
    </dgm:pt>
    <dgm:pt modelId="{9619DCC9-D3AF-934E-88B7-85AA81D40642}">
      <dgm:prSet phldrT="[Text]" custT="1"/>
      <dgm:spPr/>
      <dgm:t>
        <a:bodyPr/>
        <a:lstStyle/>
        <a:p>
          <a:r>
            <a:rPr lang="en-US" sz="1600" b="1" i="1" u="none">
              <a:solidFill>
                <a:srgbClr val="000000"/>
              </a:solidFill>
              <a:latin typeface="Calibri" charset="0"/>
              <a:ea typeface="Calibri" charset="0"/>
              <a:cs typeface="Calibri" charset="0"/>
            </a:rPr>
            <a:t>Overall assessment</a:t>
          </a:r>
        </a:p>
      </dgm:t>
    </dgm:pt>
    <dgm:pt modelId="{A8F4B80B-C09B-2741-BA53-DC74112B440D}" type="parTrans" cxnId="{74ADFFF2-F31D-ED45-86F6-F445959FE61D}">
      <dgm:prSet/>
      <dgm:spPr/>
      <dgm:t>
        <a:bodyPr/>
        <a:lstStyle/>
        <a:p>
          <a:endParaRPr lang="en-US" sz="1300"/>
        </a:p>
      </dgm:t>
    </dgm:pt>
    <dgm:pt modelId="{0EE17EBB-ADC1-9742-8151-6CD846D2BE4F}" type="sibTrans" cxnId="{74ADFFF2-F31D-ED45-86F6-F445959FE61D}">
      <dgm:prSet/>
      <dgm:spPr/>
      <dgm:t>
        <a:bodyPr/>
        <a:lstStyle/>
        <a:p>
          <a:endParaRPr lang="en-US" sz="1300"/>
        </a:p>
      </dgm:t>
    </dgm:pt>
    <dgm:pt modelId="{C0404865-9D4D-FB47-A4F9-97EF75D0F4F3}">
      <dgm:prSet phldrT="[Text]" custT="1"/>
      <dgm:spPr>
        <a:solidFill>
          <a:schemeClr val="accent2"/>
        </a:solidFill>
      </dgm:spPr>
      <dgm:t>
        <a:bodyPr/>
        <a:lstStyle/>
        <a:p>
          <a:pPr>
            <a:lnSpc>
              <a:spcPct val="100000"/>
            </a:lnSpc>
            <a:spcBef>
              <a:spcPts val="2400"/>
            </a:spcBef>
          </a:pPr>
          <a:r>
            <a:rPr lang="en-US" sz="1600" b="1" i="1" u="none">
              <a:latin typeface="Calibri" charset="0"/>
              <a:ea typeface="Calibri" charset="0"/>
              <a:cs typeface="Calibri" charset="0"/>
            </a:rPr>
            <a:t>Core assessment</a:t>
          </a:r>
        </a:p>
      </dgm:t>
    </dgm:pt>
    <dgm:pt modelId="{4DAC9162-B3A5-C545-AB1A-D6DF1DF8206F}" type="parTrans" cxnId="{7915B982-777F-4142-96B6-9CDE650EB3ED}">
      <dgm:prSet/>
      <dgm:spPr/>
      <dgm:t>
        <a:bodyPr/>
        <a:lstStyle/>
        <a:p>
          <a:endParaRPr lang="en-US" sz="1300"/>
        </a:p>
      </dgm:t>
    </dgm:pt>
    <dgm:pt modelId="{C70B19A5-B2FF-7B4C-98C5-65AA3B995830}" type="sibTrans" cxnId="{7915B982-777F-4142-96B6-9CDE650EB3ED}">
      <dgm:prSet/>
      <dgm:spPr/>
      <dgm:t>
        <a:bodyPr/>
        <a:lstStyle/>
        <a:p>
          <a:endParaRPr lang="en-US" sz="1300"/>
        </a:p>
      </dgm:t>
    </dgm:pt>
    <dgm:pt modelId="{32FAD571-800E-BC44-985D-C81514141423}">
      <dgm:prSet phldrT="[Text]" custT="1"/>
      <dgm:spPr>
        <a:solidFill>
          <a:schemeClr val="tx1"/>
        </a:solidFill>
      </dgm:spPr>
      <dgm:t>
        <a:bodyPr/>
        <a:lstStyle/>
        <a:p>
          <a:r>
            <a:rPr lang="en-US" sz="1600" b="1" i="1" u="none">
              <a:latin typeface="Calibri" charset="0"/>
              <a:ea typeface="Calibri" charset="0"/>
              <a:cs typeface="Calibri" charset="0"/>
            </a:rPr>
            <a:t>Individual course grades</a:t>
          </a:r>
        </a:p>
      </dgm:t>
    </dgm:pt>
    <dgm:pt modelId="{FAB54D34-6863-044C-98D8-EB973B7AB958}" type="parTrans" cxnId="{72C3524A-917B-AE4C-8C1B-12E13289F47F}">
      <dgm:prSet/>
      <dgm:spPr/>
      <dgm:t>
        <a:bodyPr/>
        <a:lstStyle/>
        <a:p>
          <a:endParaRPr lang="en-US" sz="1300"/>
        </a:p>
      </dgm:t>
    </dgm:pt>
    <dgm:pt modelId="{5BEB4D55-DD60-7344-9701-0A3C00FE69F6}" type="sibTrans" cxnId="{72C3524A-917B-AE4C-8C1B-12E13289F47F}">
      <dgm:prSet/>
      <dgm:spPr/>
      <dgm:t>
        <a:bodyPr/>
        <a:lstStyle/>
        <a:p>
          <a:endParaRPr lang="en-US" sz="1300"/>
        </a:p>
      </dgm:t>
    </dgm:pt>
    <dgm:pt modelId="{3606BCAF-F59C-7A4F-B7E5-3147D2EFFC45}" type="pres">
      <dgm:prSet presAssocID="{47ABB41C-44B2-B046-A2B6-7B0E1613B5DC}" presName="Name0" presStyleCnt="0">
        <dgm:presLayoutVars>
          <dgm:chMax val="7"/>
          <dgm:resizeHandles val="exact"/>
        </dgm:presLayoutVars>
      </dgm:prSet>
      <dgm:spPr/>
      <dgm:t>
        <a:bodyPr/>
        <a:lstStyle/>
        <a:p>
          <a:endParaRPr lang="en-US"/>
        </a:p>
      </dgm:t>
    </dgm:pt>
    <dgm:pt modelId="{BAF30575-A76B-4A47-AF23-73BCDCCDAA0E}" type="pres">
      <dgm:prSet presAssocID="{47ABB41C-44B2-B046-A2B6-7B0E1613B5DC}" presName="comp1" presStyleCnt="0"/>
      <dgm:spPr/>
    </dgm:pt>
    <dgm:pt modelId="{4C291F86-5971-7341-8C72-099EC1F69561}" type="pres">
      <dgm:prSet presAssocID="{47ABB41C-44B2-B046-A2B6-7B0E1613B5DC}" presName="circle1" presStyleLbl="node1" presStyleIdx="0" presStyleCnt="3"/>
      <dgm:spPr/>
      <dgm:t>
        <a:bodyPr/>
        <a:lstStyle/>
        <a:p>
          <a:endParaRPr lang="en-US"/>
        </a:p>
      </dgm:t>
    </dgm:pt>
    <dgm:pt modelId="{0C518BAC-331D-D94A-9C66-2CB40139E17B}" type="pres">
      <dgm:prSet presAssocID="{47ABB41C-44B2-B046-A2B6-7B0E1613B5DC}" presName="c1text" presStyleLbl="node1" presStyleIdx="0" presStyleCnt="3">
        <dgm:presLayoutVars>
          <dgm:bulletEnabled val="1"/>
        </dgm:presLayoutVars>
      </dgm:prSet>
      <dgm:spPr/>
      <dgm:t>
        <a:bodyPr/>
        <a:lstStyle/>
        <a:p>
          <a:endParaRPr lang="en-US"/>
        </a:p>
      </dgm:t>
    </dgm:pt>
    <dgm:pt modelId="{84B1B9F3-7F49-5940-929B-4F41904AC2F6}" type="pres">
      <dgm:prSet presAssocID="{47ABB41C-44B2-B046-A2B6-7B0E1613B5DC}" presName="comp2" presStyleCnt="0"/>
      <dgm:spPr/>
    </dgm:pt>
    <dgm:pt modelId="{2C2957B3-1547-C640-A213-57CA29B3EFA7}" type="pres">
      <dgm:prSet presAssocID="{47ABB41C-44B2-B046-A2B6-7B0E1613B5DC}" presName="circle2" presStyleLbl="node1" presStyleIdx="1" presStyleCnt="3" custScaleX="107515" custScaleY="100970"/>
      <dgm:spPr/>
      <dgm:t>
        <a:bodyPr/>
        <a:lstStyle/>
        <a:p>
          <a:endParaRPr lang="en-US"/>
        </a:p>
      </dgm:t>
    </dgm:pt>
    <dgm:pt modelId="{93F67846-4972-3249-9345-0E617A507CDC}" type="pres">
      <dgm:prSet presAssocID="{47ABB41C-44B2-B046-A2B6-7B0E1613B5DC}" presName="c2text" presStyleLbl="node1" presStyleIdx="1" presStyleCnt="3">
        <dgm:presLayoutVars>
          <dgm:bulletEnabled val="1"/>
        </dgm:presLayoutVars>
      </dgm:prSet>
      <dgm:spPr/>
      <dgm:t>
        <a:bodyPr/>
        <a:lstStyle/>
        <a:p>
          <a:endParaRPr lang="en-US"/>
        </a:p>
      </dgm:t>
    </dgm:pt>
    <dgm:pt modelId="{9165F917-E182-044E-8E81-8A1436DBDB1E}" type="pres">
      <dgm:prSet presAssocID="{47ABB41C-44B2-B046-A2B6-7B0E1613B5DC}" presName="comp3" presStyleCnt="0"/>
      <dgm:spPr/>
    </dgm:pt>
    <dgm:pt modelId="{C0BCA8DF-53F9-FF4A-9745-5BFCFE795F51}" type="pres">
      <dgm:prSet presAssocID="{47ABB41C-44B2-B046-A2B6-7B0E1613B5DC}" presName="circle3" presStyleLbl="node1" presStyleIdx="2" presStyleCnt="3" custScaleY="104207"/>
      <dgm:spPr/>
      <dgm:t>
        <a:bodyPr/>
        <a:lstStyle/>
        <a:p>
          <a:endParaRPr lang="en-US"/>
        </a:p>
      </dgm:t>
    </dgm:pt>
    <dgm:pt modelId="{286ED7E7-08BB-F14F-A77F-ECCD046B3202}" type="pres">
      <dgm:prSet presAssocID="{47ABB41C-44B2-B046-A2B6-7B0E1613B5DC}" presName="c3text" presStyleLbl="node1" presStyleIdx="2" presStyleCnt="3">
        <dgm:presLayoutVars>
          <dgm:bulletEnabled val="1"/>
        </dgm:presLayoutVars>
      </dgm:prSet>
      <dgm:spPr/>
      <dgm:t>
        <a:bodyPr/>
        <a:lstStyle/>
        <a:p>
          <a:endParaRPr lang="en-US"/>
        </a:p>
      </dgm:t>
    </dgm:pt>
  </dgm:ptLst>
  <dgm:cxnLst>
    <dgm:cxn modelId="{2D904E46-AA8C-EF4C-9BF7-23F19782252D}" type="presOf" srcId="{9619DCC9-D3AF-934E-88B7-85AA81D40642}" destId="{0C518BAC-331D-D94A-9C66-2CB40139E17B}" srcOrd="1" destOrd="0" presId="urn:microsoft.com/office/officeart/2005/8/layout/venn2"/>
    <dgm:cxn modelId="{DE705908-143D-5F44-B0B8-6165CA3753D4}" type="presOf" srcId="{32FAD571-800E-BC44-985D-C81514141423}" destId="{C0BCA8DF-53F9-FF4A-9745-5BFCFE795F51}" srcOrd="0" destOrd="0" presId="urn:microsoft.com/office/officeart/2005/8/layout/venn2"/>
    <dgm:cxn modelId="{15E4AB27-2FD3-424D-A3C1-6C345F4DDF26}" type="presOf" srcId="{32FAD571-800E-BC44-985D-C81514141423}" destId="{286ED7E7-08BB-F14F-A77F-ECCD046B3202}" srcOrd="1" destOrd="0" presId="urn:microsoft.com/office/officeart/2005/8/layout/venn2"/>
    <dgm:cxn modelId="{74ADFFF2-F31D-ED45-86F6-F445959FE61D}" srcId="{47ABB41C-44B2-B046-A2B6-7B0E1613B5DC}" destId="{9619DCC9-D3AF-934E-88B7-85AA81D40642}" srcOrd="0" destOrd="0" parTransId="{A8F4B80B-C09B-2741-BA53-DC74112B440D}" sibTransId="{0EE17EBB-ADC1-9742-8151-6CD846D2BE4F}"/>
    <dgm:cxn modelId="{03973ED0-B85F-F444-AD4F-CCF001FF8CB3}" type="presOf" srcId="{C0404865-9D4D-FB47-A4F9-97EF75D0F4F3}" destId="{93F67846-4972-3249-9345-0E617A507CDC}" srcOrd="1" destOrd="0" presId="urn:microsoft.com/office/officeart/2005/8/layout/venn2"/>
    <dgm:cxn modelId="{80D8922A-CB8F-BA41-ADF7-D1C569DEEFEB}" type="presOf" srcId="{9619DCC9-D3AF-934E-88B7-85AA81D40642}" destId="{4C291F86-5971-7341-8C72-099EC1F69561}" srcOrd="0" destOrd="0" presId="urn:microsoft.com/office/officeart/2005/8/layout/venn2"/>
    <dgm:cxn modelId="{30BB4845-A240-2943-9501-F67F1756F663}" type="presOf" srcId="{C0404865-9D4D-FB47-A4F9-97EF75D0F4F3}" destId="{2C2957B3-1547-C640-A213-57CA29B3EFA7}" srcOrd="0" destOrd="0" presId="urn:microsoft.com/office/officeart/2005/8/layout/venn2"/>
    <dgm:cxn modelId="{A91F2482-46CF-5144-81CA-0A9651C83101}" type="presOf" srcId="{47ABB41C-44B2-B046-A2B6-7B0E1613B5DC}" destId="{3606BCAF-F59C-7A4F-B7E5-3147D2EFFC45}" srcOrd="0" destOrd="0" presId="urn:microsoft.com/office/officeart/2005/8/layout/venn2"/>
    <dgm:cxn modelId="{72C3524A-917B-AE4C-8C1B-12E13289F47F}" srcId="{47ABB41C-44B2-B046-A2B6-7B0E1613B5DC}" destId="{32FAD571-800E-BC44-985D-C81514141423}" srcOrd="2" destOrd="0" parTransId="{FAB54D34-6863-044C-98D8-EB973B7AB958}" sibTransId="{5BEB4D55-DD60-7344-9701-0A3C00FE69F6}"/>
    <dgm:cxn modelId="{7915B982-777F-4142-96B6-9CDE650EB3ED}" srcId="{47ABB41C-44B2-B046-A2B6-7B0E1613B5DC}" destId="{C0404865-9D4D-FB47-A4F9-97EF75D0F4F3}" srcOrd="1" destOrd="0" parTransId="{4DAC9162-B3A5-C545-AB1A-D6DF1DF8206F}" sibTransId="{C70B19A5-B2FF-7B4C-98C5-65AA3B995830}"/>
    <dgm:cxn modelId="{70214153-6BAD-B34B-93AD-588F4000BE6C}" type="presParOf" srcId="{3606BCAF-F59C-7A4F-B7E5-3147D2EFFC45}" destId="{BAF30575-A76B-4A47-AF23-73BCDCCDAA0E}" srcOrd="0" destOrd="0" presId="urn:microsoft.com/office/officeart/2005/8/layout/venn2"/>
    <dgm:cxn modelId="{5BF02C4D-5DC1-A648-894A-A8AF18B8902E}" type="presParOf" srcId="{BAF30575-A76B-4A47-AF23-73BCDCCDAA0E}" destId="{4C291F86-5971-7341-8C72-099EC1F69561}" srcOrd="0" destOrd="0" presId="urn:microsoft.com/office/officeart/2005/8/layout/venn2"/>
    <dgm:cxn modelId="{B9E5D3AF-B9A3-AF4E-840C-814D48DEF796}" type="presParOf" srcId="{BAF30575-A76B-4A47-AF23-73BCDCCDAA0E}" destId="{0C518BAC-331D-D94A-9C66-2CB40139E17B}" srcOrd="1" destOrd="0" presId="urn:microsoft.com/office/officeart/2005/8/layout/venn2"/>
    <dgm:cxn modelId="{C87C33E7-5212-5046-A76B-00B311802C86}" type="presParOf" srcId="{3606BCAF-F59C-7A4F-B7E5-3147D2EFFC45}" destId="{84B1B9F3-7F49-5940-929B-4F41904AC2F6}" srcOrd="1" destOrd="0" presId="urn:microsoft.com/office/officeart/2005/8/layout/venn2"/>
    <dgm:cxn modelId="{1F7F45D0-44E1-A542-AAE5-6759A05B5CB4}" type="presParOf" srcId="{84B1B9F3-7F49-5940-929B-4F41904AC2F6}" destId="{2C2957B3-1547-C640-A213-57CA29B3EFA7}" srcOrd="0" destOrd="0" presId="urn:microsoft.com/office/officeart/2005/8/layout/venn2"/>
    <dgm:cxn modelId="{AD7176F8-2FD7-2142-A85E-15CF656DFF59}" type="presParOf" srcId="{84B1B9F3-7F49-5940-929B-4F41904AC2F6}" destId="{93F67846-4972-3249-9345-0E617A507CDC}" srcOrd="1" destOrd="0" presId="urn:microsoft.com/office/officeart/2005/8/layout/venn2"/>
    <dgm:cxn modelId="{AB76FC67-5415-3A46-B828-FE11E683F76E}" type="presParOf" srcId="{3606BCAF-F59C-7A4F-B7E5-3147D2EFFC45}" destId="{9165F917-E182-044E-8E81-8A1436DBDB1E}" srcOrd="2" destOrd="0" presId="urn:microsoft.com/office/officeart/2005/8/layout/venn2"/>
    <dgm:cxn modelId="{78A8999B-DF6A-7045-9C08-64BAE078E198}" type="presParOf" srcId="{9165F917-E182-044E-8E81-8A1436DBDB1E}" destId="{C0BCA8DF-53F9-FF4A-9745-5BFCFE795F51}" srcOrd="0" destOrd="0" presId="urn:microsoft.com/office/officeart/2005/8/layout/venn2"/>
    <dgm:cxn modelId="{602625B0-5771-BD43-BA7D-D413396B9C20}" type="presParOf" srcId="{9165F917-E182-044E-8E81-8A1436DBDB1E}" destId="{286ED7E7-08BB-F14F-A77F-ECCD046B3202}"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A2DA6129-0ACC-4B1A-A972-1C8C1526FBA3}" type="datetime1">
              <a:rPr lang="en-US" altLang="en-US"/>
              <a:pPr>
                <a:defRPr/>
              </a:pPr>
              <a:t>4/18/2018</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BA91BC1C-BC25-48C5-B2DC-0579280A18AB}" type="slidenum">
              <a:rPr lang="en-US" altLang="en-US"/>
              <a:pPr>
                <a:defRPr/>
              </a:pPr>
              <a:t>‹#›</a:t>
            </a:fld>
            <a:endParaRPr lang="en-US" altLang="en-US"/>
          </a:p>
        </p:txBody>
      </p:sp>
    </p:spTree>
    <p:extLst>
      <p:ext uri="{BB962C8B-B14F-4D97-AF65-F5344CB8AC3E}">
        <p14:creationId xmlns:p14="http://schemas.microsoft.com/office/powerpoint/2010/main" val="9352677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SUMMARY OF THE PRESENTATION</a:t>
            </a:r>
          </a:p>
          <a:p>
            <a:pPr marL="171450" indent="-171450">
              <a:buFont typeface="Arial" charset="0"/>
              <a:buChar char="•"/>
            </a:pPr>
            <a:r>
              <a:rPr lang="en-CA" dirty="0"/>
              <a:t>UBC is </a:t>
            </a:r>
            <a:r>
              <a:rPr lang="en-CA" b="1" dirty="0"/>
              <a:t>not</a:t>
            </a:r>
            <a:r>
              <a:rPr lang="en-CA" dirty="0"/>
              <a:t> changing any of its admission requirements. </a:t>
            </a:r>
          </a:p>
          <a:p>
            <a:pPr marL="171450" indent="-171450">
              <a:buFont typeface="Arial" charset="0"/>
              <a:buChar char="•"/>
            </a:pPr>
            <a:r>
              <a:rPr lang="en-CA" dirty="0"/>
              <a:t>UBC </a:t>
            </a:r>
            <a:r>
              <a:rPr lang="en-CA" b="1" dirty="0"/>
              <a:t>is changing </a:t>
            </a:r>
            <a:r>
              <a:rPr lang="en-CA" dirty="0"/>
              <a:t>how it competitively assesses applicants to determine who gets in. </a:t>
            </a:r>
          </a:p>
          <a:p>
            <a:pPr marL="171450" indent="-171450">
              <a:buFont typeface="Arial" charset="0"/>
              <a:buChar char="•"/>
            </a:pPr>
            <a:r>
              <a:rPr lang="en-CA" dirty="0"/>
              <a:t>This new approach is </a:t>
            </a:r>
            <a:r>
              <a:rPr lang="en-CA" b="1" dirty="0"/>
              <a:t>based on principles rather than rules</a:t>
            </a:r>
            <a:r>
              <a:rPr lang="en-CA" b="0" dirty="0"/>
              <a:t>:</a:t>
            </a:r>
            <a:endParaRPr lang="en-CA" dirty="0"/>
          </a:p>
          <a:p>
            <a:pPr marL="628650" lvl="1" indent="-171450">
              <a:buFont typeface="Arial" charset="0"/>
              <a:buChar char="•"/>
            </a:pPr>
            <a:r>
              <a:rPr lang="en-CA" dirty="0"/>
              <a:t>The</a:t>
            </a:r>
            <a:r>
              <a:rPr lang="en-CA" baseline="0" dirty="0"/>
              <a:t> question you should ask yourself is no longer,</a:t>
            </a:r>
            <a:r>
              <a:rPr lang="en-CA" dirty="0"/>
              <a:t> “What do I need to do to get in?“</a:t>
            </a:r>
            <a:endParaRPr lang="en-CA" baseline="0" dirty="0"/>
          </a:p>
          <a:p>
            <a:pPr marL="628650" lvl="1" indent="-171450">
              <a:buFont typeface="Arial" charset="0"/>
              <a:buChar char="•"/>
            </a:pPr>
            <a:r>
              <a:rPr lang="en-CA" baseline="0" dirty="0"/>
              <a:t>It is now,</a:t>
            </a:r>
            <a:r>
              <a:rPr lang="en-CA" dirty="0"/>
              <a:t> “How do I demonstrate that I am a strong student?”</a:t>
            </a:r>
          </a:p>
          <a:p>
            <a:pPr marL="628650" lvl="1" indent="-171450">
              <a:buFont typeface="Arial" charset="0"/>
              <a:buChar char="•"/>
            </a:pPr>
            <a:endParaRPr lang="en-CA" dirty="0"/>
          </a:p>
          <a:p>
            <a:pPr marL="628650" lvl="1" indent="-171450">
              <a:buFont typeface="Arial" charset="0"/>
              <a:buChar char="•"/>
            </a:pPr>
            <a:endParaRPr lang="en-CA" dirty="0"/>
          </a:p>
          <a:p>
            <a:pPr marL="628650" lvl="1" indent="-171450">
              <a:buFont typeface="Arial" charset="0"/>
              <a:buChar char="•"/>
            </a:pPr>
            <a:endParaRPr lang="en-CA" dirty="0"/>
          </a:p>
        </p:txBody>
      </p:sp>
      <p:sp>
        <p:nvSpPr>
          <p:cNvPr id="4" name="Slide Number Placeholder 3"/>
          <p:cNvSpPr>
            <a:spLocks noGrp="1"/>
          </p:cNvSpPr>
          <p:nvPr>
            <p:ph type="sldNum" sz="quarter" idx="10"/>
          </p:nvPr>
        </p:nvSpPr>
        <p:spPr/>
        <p:txBody>
          <a:bodyPr/>
          <a:lstStyle/>
          <a:p>
            <a:pPr>
              <a:defRPr/>
            </a:pPr>
            <a:fld id="{BA91BC1C-BC25-48C5-B2DC-0579280A18AB}" type="slidenum">
              <a:rPr lang="en-US" altLang="en-US" smtClean="0"/>
              <a:pPr>
                <a:defRPr/>
              </a:pPr>
              <a:t>1</a:t>
            </a:fld>
            <a:endParaRPr lang="en-US" altLang="en-US"/>
          </a:p>
        </p:txBody>
      </p:sp>
    </p:spTree>
    <p:extLst>
      <p:ext uri="{BB962C8B-B14F-4D97-AF65-F5344CB8AC3E}">
        <p14:creationId xmlns:p14="http://schemas.microsoft.com/office/powerpoint/2010/main" val="890750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lvl="0"/>
            <a:r>
              <a:rPr lang="en-CA" sz="1200" b="0" kern="1200" dirty="0">
                <a:solidFill>
                  <a:schemeClr val="tx1"/>
                </a:solidFill>
                <a:effectLst/>
                <a:latin typeface="+mn-lt"/>
                <a:ea typeface="ＭＳ Ｐゴシック" charset="-128"/>
                <a:cs typeface="ＭＳ Ｐゴシック"/>
              </a:rPr>
              <a:t>You can increase your chances of admission in any number of ways beyond getting</a:t>
            </a:r>
            <a:r>
              <a:rPr lang="en-CA" sz="1200" b="0" kern="1200" baseline="0" dirty="0">
                <a:solidFill>
                  <a:schemeClr val="tx1"/>
                </a:solidFill>
                <a:effectLst/>
                <a:latin typeface="+mn-lt"/>
                <a:ea typeface="ＭＳ Ｐゴシック" charset="-128"/>
                <a:cs typeface="ＭＳ Ｐゴシック"/>
              </a:rPr>
              <a:t> good grades:</a:t>
            </a:r>
          </a:p>
          <a:p>
            <a:pPr lvl="0"/>
            <a:endParaRPr lang="en-CA" sz="1200" b="1" kern="1200" dirty="0">
              <a:solidFill>
                <a:schemeClr val="tx1"/>
              </a:solidFill>
              <a:effectLst/>
              <a:latin typeface="+mn-lt"/>
              <a:ea typeface="ＭＳ Ｐゴシック" charset="-128"/>
              <a:cs typeface="ＭＳ Ｐゴシック"/>
            </a:endParaRPr>
          </a:p>
          <a:p>
            <a:pPr marL="171450" lvl="0" indent="-171450">
              <a:buFont typeface="Arial" charset="0"/>
              <a:buChar char="•"/>
            </a:pPr>
            <a:r>
              <a:rPr lang="en-CA" sz="1200" b="1" kern="1200" dirty="0">
                <a:solidFill>
                  <a:schemeClr val="tx1"/>
                </a:solidFill>
                <a:effectLst/>
                <a:latin typeface="+mn-lt"/>
                <a:ea typeface="ＭＳ Ｐゴシック" charset="-128"/>
                <a:cs typeface="ＭＳ Ｐゴシック"/>
              </a:rPr>
              <a:t>Breadth of coursework: </a:t>
            </a:r>
            <a:r>
              <a:rPr lang="en-CA" sz="1200" kern="1200" dirty="0">
                <a:solidFill>
                  <a:schemeClr val="tx1"/>
                </a:solidFill>
                <a:effectLst/>
                <a:latin typeface="+mn-lt"/>
                <a:ea typeface="ＭＳ Ｐゴシック" charset="-128"/>
                <a:cs typeface="ＭＳ Ｐゴシック"/>
              </a:rPr>
              <a:t>You can</a:t>
            </a:r>
            <a:r>
              <a:rPr lang="en-CA" sz="1200" kern="1200" baseline="0" dirty="0">
                <a:solidFill>
                  <a:schemeClr val="tx1"/>
                </a:solidFill>
                <a:effectLst/>
                <a:latin typeface="+mn-lt"/>
                <a:ea typeface="ＭＳ Ｐゴシック" charset="-128"/>
                <a:cs typeface="ＭＳ Ｐゴシック"/>
              </a:rPr>
              <a:t> demonstrate breadth by</a:t>
            </a:r>
            <a:r>
              <a:rPr lang="en-CA" sz="1200" kern="1200" dirty="0">
                <a:solidFill>
                  <a:schemeClr val="tx1"/>
                </a:solidFill>
                <a:effectLst/>
                <a:latin typeface="+mn-lt"/>
                <a:ea typeface="ＭＳ Ｐゴシック" charset="-128"/>
                <a:cs typeface="ＭＳ Ｐゴシック"/>
              </a:rPr>
              <a:t> taking a heavier course load, or by taking dual high-school diplomas through a second-language immersion program.</a:t>
            </a:r>
          </a:p>
          <a:p>
            <a:pPr marL="171450" lvl="0" indent="-171450">
              <a:buFont typeface="Arial" charset="0"/>
              <a:buChar char="•"/>
            </a:pPr>
            <a:r>
              <a:rPr lang="en-CA" sz="1200" b="1" kern="1200" dirty="0">
                <a:solidFill>
                  <a:schemeClr val="tx1"/>
                </a:solidFill>
                <a:effectLst/>
                <a:latin typeface="+mn-lt"/>
                <a:ea typeface="ＭＳ Ｐゴシック" charset="-128"/>
                <a:cs typeface="ＭＳ Ｐゴシック"/>
              </a:rPr>
              <a:t>Rigour of coursework: </a:t>
            </a:r>
            <a:r>
              <a:rPr lang="en-CA" sz="1200" kern="1200" dirty="0">
                <a:solidFill>
                  <a:schemeClr val="tx1"/>
                </a:solidFill>
                <a:effectLst/>
                <a:latin typeface="+mn-lt"/>
                <a:ea typeface="ＭＳ Ｐゴシック" charset="-128"/>
                <a:cs typeface="ＭＳ Ｐゴシック"/>
              </a:rPr>
              <a:t>You can demonstrate rigour</a:t>
            </a:r>
            <a:r>
              <a:rPr lang="en-CA" sz="1200" kern="1200" baseline="0" dirty="0">
                <a:solidFill>
                  <a:schemeClr val="tx1"/>
                </a:solidFill>
                <a:effectLst/>
                <a:latin typeface="+mn-lt"/>
                <a:ea typeface="ＭＳ Ｐゴシック" charset="-128"/>
                <a:cs typeface="ＭＳ Ｐゴシック"/>
              </a:rPr>
              <a:t> by </a:t>
            </a:r>
            <a:r>
              <a:rPr lang="en-CA" sz="1200" kern="1200" dirty="0">
                <a:solidFill>
                  <a:schemeClr val="tx1"/>
                </a:solidFill>
                <a:effectLst/>
                <a:latin typeface="+mn-lt"/>
                <a:ea typeface="ＭＳ Ｐゴシック" charset="-128"/>
                <a:cs typeface="ＭＳ Ｐゴシック"/>
              </a:rPr>
              <a:t>presenting more academic courses, including courses containing</a:t>
            </a:r>
            <a:r>
              <a:rPr lang="en-CA" sz="1200" kern="1200" baseline="0" dirty="0">
                <a:solidFill>
                  <a:schemeClr val="tx1"/>
                </a:solidFill>
                <a:effectLst/>
                <a:latin typeface="+mn-lt"/>
                <a:ea typeface="ＭＳ Ｐゴシック" charset="-128"/>
                <a:cs typeface="ＭＳ Ｐゴシック"/>
              </a:rPr>
              <a:t> </a:t>
            </a:r>
            <a:r>
              <a:rPr lang="en-CA" sz="1200" kern="1200" dirty="0">
                <a:solidFill>
                  <a:schemeClr val="tx1"/>
                </a:solidFill>
                <a:effectLst/>
                <a:latin typeface="+mn-lt"/>
                <a:ea typeface="ＭＳ Ｐゴシック" charset="-128"/>
                <a:cs typeface="ＭＳ Ｐゴシック"/>
              </a:rPr>
              <a:t>first-year university content (such as Advanced Placement, International Baccalaureate, Calculus 12, or </a:t>
            </a:r>
            <a:r>
              <a:rPr lang="en-CA" sz="1200" kern="1200" dirty="0" smtClean="0">
                <a:solidFill>
                  <a:schemeClr val="tx1"/>
                </a:solidFill>
                <a:effectLst/>
                <a:latin typeface="+mn-lt"/>
                <a:ea typeface="ＭＳ Ｐゴシック" charset="-128"/>
                <a:cs typeface="ＭＳ Ｐゴシック"/>
              </a:rPr>
              <a:t>dual</a:t>
            </a:r>
            <a:r>
              <a:rPr lang="en-CA" sz="1200" kern="1200" baseline="0" dirty="0" smtClean="0">
                <a:solidFill>
                  <a:schemeClr val="tx1"/>
                </a:solidFill>
                <a:effectLst/>
                <a:latin typeface="+mn-lt"/>
                <a:ea typeface="ＭＳ Ｐゴシック" charset="-128"/>
                <a:cs typeface="ＭＳ Ｐゴシック"/>
              </a:rPr>
              <a:t> c</a:t>
            </a:r>
            <a:r>
              <a:rPr lang="en-CA" sz="1200" kern="1200" dirty="0" smtClean="0">
                <a:solidFill>
                  <a:schemeClr val="tx1"/>
                </a:solidFill>
                <a:effectLst/>
                <a:latin typeface="+mn-lt"/>
                <a:ea typeface="ＭＳ Ｐゴシック" charset="-128"/>
                <a:cs typeface="ＭＳ Ｐゴシック"/>
              </a:rPr>
              <a:t>redit</a:t>
            </a:r>
            <a:r>
              <a:rPr lang="en-CA" sz="1200" kern="1200" dirty="0">
                <a:solidFill>
                  <a:schemeClr val="tx1"/>
                </a:solidFill>
                <a:effectLst/>
                <a:latin typeface="+mn-lt"/>
                <a:ea typeface="ＭＳ Ｐゴシック" charset="-128"/>
                <a:cs typeface="ＭＳ Ｐゴシック"/>
              </a:rPr>
              <a:t>). </a:t>
            </a:r>
          </a:p>
          <a:p>
            <a:pPr marL="171450" lvl="0" indent="-171450">
              <a:buFont typeface="Arial" charset="0"/>
              <a:buChar char="•"/>
            </a:pPr>
            <a:r>
              <a:rPr lang="en-CA" sz="1200" b="1" kern="1200" dirty="0">
                <a:solidFill>
                  <a:schemeClr val="tx1"/>
                </a:solidFill>
                <a:effectLst/>
                <a:latin typeface="+mn-lt"/>
                <a:ea typeface="ＭＳ Ｐゴシック" charset="-128"/>
                <a:cs typeface="ＭＳ Ｐゴシック"/>
              </a:rPr>
              <a:t>Relevancy of coursework: </a:t>
            </a:r>
            <a:r>
              <a:rPr lang="en-CA" sz="1200" kern="1200" dirty="0">
                <a:solidFill>
                  <a:schemeClr val="tx1"/>
                </a:solidFill>
                <a:effectLst/>
                <a:latin typeface="+mn-lt"/>
                <a:ea typeface="ＭＳ Ｐゴシック" charset="-128"/>
                <a:cs typeface="ＭＳ Ｐゴシック"/>
              </a:rPr>
              <a:t>You can demonstrate relevancy</a:t>
            </a:r>
            <a:r>
              <a:rPr lang="en-CA" sz="1200" kern="1200" baseline="0" dirty="0">
                <a:solidFill>
                  <a:schemeClr val="tx1"/>
                </a:solidFill>
                <a:effectLst/>
                <a:latin typeface="+mn-lt"/>
                <a:ea typeface="ＭＳ Ｐゴシック" charset="-128"/>
                <a:cs typeface="ＭＳ Ｐゴシック"/>
              </a:rPr>
              <a:t> by taking </a:t>
            </a:r>
            <a:r>
              <a:rPr lang="en-CA" sz="1200" kern="1200" dirty="0">
                <a:solidFill>
                  <a:schemeClr val="tx1"/>
                </a:solidFill>
                <a:effectLst/>
                <a:latin typeface="+mn-lt"/>
                <a:ea typeface="ＭＳ Ｐゴシック" charset="-128"/>
                <a:cs typeface="ＭＳ Ｐゴシック"/>
              </a:rPr>
              <a:t>additional courses that are relevant to your intended area of study at UBC</a:t>
            </a:r>
            <a:r>
              <a:rPr lang="en-CA" sz="1200" kern="1200" baseline="0" dirty="0">
                <a:solidFill>
                  <a:schemeClr val="tx1"/>
                </a:solidFill>
                <a:effectLst/>
                <a:latin typeface="+mn-lt"/>
                <a:ea typeface="ＭＳ Ｐゴシック" charset="-128"/>
                <a:cs typeface="ＭＳ Ｐゴシック"/>
              </a:rPr>
              <a:t> (</a:t>
            </a:r>
            <a:r>
              <a:rPr lang="en-CA" sz="1200" kern="1200" dirty="0">
                <a:solidFill>
                  <a:schemeClr val="tx1"/>
                </a:solidFill>
                <a:effectLst/>
                <a:latin typeface="+mn-lt"/>
                <a:ea typeface="ＭＳ Ｐゴシック" charset="-128"/>
                <a:cs typeface="ＭＳ Ｐゴシック"/>
              </a:rPr>
              <a:t>even if the courses are non-academic and the marks are not used in the calculation of your admission average).</a:t>
            </a:r>
            <a:r>
              <a:rPr lang="en-CA" sz="1200" kern="1200" baseline="0" dirty="0">
                <a:solidFill>
                  <a:schemeClr val="tx1"/>
                </a:solidFill>
                <a:effectLst/>
                <a:latin typeface="+mn-lt"/>
                <a:ea typeface="ＭＳ Ｐゴシック" charset="-128"/>
                <a:cs typeface="ＭＳ Ｐゴシック"/>
              </a:rPr>
              <a:t> </a:t>
            </a:r>
            <a:r>
              <a:rPr lang="en-CA" sz="1200" kern="1200" dirty="0">
                <a:solidFill>
                  <a:schemeClr val="tx1"/>
                </a:solidFill>
                <a:effectLst/>
                <a:latin typeface="+mn-lt"/>
                <a:ea typeface="ＭＳ Ｐゴシック" charset="-128"/>
                <a:cs typeface="ＭＳ Ｐゴシック"/>
              </a:rPr>
              <a:t>Examples of relevancy: taking courses in electronics or robotics if you’re applying</a:t>
            </a:r>
            <a:r>
              <a:rPr lang="en-CA" sz="1200" kern="1200" baseline="0" dirty="0">
                <a:solidFill>
                  <a:schemeClr val="tx1"/>
                </a:solidFill>
                <a:effectLst/>
                <a:latin typeface="+mn-lt"/>
                <a:ea typeface="ＭＳ Ｐゴシック" charset="-128"/>
                <a:cs typeface="ＭＳ Ｐゴシック"/>
              </a:rPr>
              <a:t> to </a:t>
            </a:r>
            <a:r>
              <a:rPr lang="en-CA" sz="1200" kern="1200" dirty="0">
                <a:solidFill>
                  <a:schemeClr val="tx1"/>
                </a:solidFill>
                <a:effectLst/>
                <a:latin typeface="+mn-lt"/>
                <a:ea typeface="ＭＳ Ｐゴシック" charset="-128"/>
                <a:cs typeface="ＭＳ Ｐゴシック"/>
              </a:rPr>
              <a:t>the Bachelor of Applied Science or taking courses in accounting or marketing</a:t>
            </a:r>
            <a:r>
              <a:rPr lang="en-CA" sz="1200" kern="1200" baseline="0" dirty="0">
                <a:solidFill>
                  <a:schemeClr val="tx1"/>
                </a:solidFill>
                <a:effectLst/>
                <a:latin typeface="+mn-lt"/>
                <a:ea typeface="ＭＳ Ｐゴシック" charset="-128"/>
                <a:cs typeface="ＭＳ Ｐゴシック"/>
              </a:rPr>
              <a:t> if you’re applying to the </a:t>
            </a:r>
            <a:r>
              <a:rPr lang="en-CA" sz="1200" kern="1200" dirty="0">
                <a:solidFill>
                  <a:schemeClr val="tx1"/>
                </a:solidFill>
                <a:effectLst/>
                <a:latin typeface="+mn-lt"/>
                <a:ea typeface="ＭＳ Ｐゴシック" charset="-128"/>
                <a:cs typeface="ＭＳ Ｐゴシック"/>
              </a:rPr>
              <a:t>Bachelor of Management or of Commerce. </a:t>
            </a:r>
          </a:p>
          <a:p>
            <a:pPr marL="0" lvl="0" indent="0">
              <a:buFont typeface="Arial" charset="0"/>
              <a:buNone/>
            </a:pPr>
            <a:endParaRPr lang="en-CA" sz="1200" b="0" kern="1200" dirty="0">
              <a:solidFill>
                <a:schemeClr val="tx1"/>
              </a:solidFill>
              <a:effectLst/>
              <a:latin typeface="+mn-lt"/>
              <a:ea typeface="ＭＳ Ｐゴシック" charset="-128"/>
              <a:cs typeface="ＭＳ Ｐゴシック"/>
            </a:endParaRPr>
          </a:p>
          <a:p>
            <a:r>
              <a:rPr lang="en-US" sz="1200" kern="1200" dirty="0" smtClean="0">
                <a:solidFill>
                  <a:schemeClr val="tx1"/>
                </a:solidFill>
                <a:effectLst/>
                <a:latin typeface="+mn-lt"/>
                <a:ea typeface="ＭＳ Ｐゴシック" charset="-128"/>
                <a:cs typeface="ＭＳ Ｐゴシック"/>
              </a:rPr>
              <a:t>The recognition of breadth, </a:t>
            </a:r>
            <a:r>
              <a:rPr lang="en-US" sz="1200" kern="1200" dirty="0" err="1" smtClean="0">
                <a:solidFill>
                  <a:schemeClr val="tx1"/>
                </a:solidFill>
                <a:effectLst/>
                <a:latin typeface="+mn-lt"/>
                <a:ea typeface="ＭＳ Ｐゴシック" charset="-128"/>
                <a:cs typeface="ＭＳ Ｐゴシック"/>
              </a:rPr>
              <a:t>rigour</a:t>
            </a:r>
            <a:r>
              <a:rPr lang="en-US" sz="1200" kern="1200" dirty="0" smtClean="0">
                <a:solidFill>
                  <a:schemeClr val="tx1"/>
                </a:solidFill>
                <a:effectLst/>
                <a:latin typeface="+mn-lt"/>
                <a:ea typeface="ＭＳ Ｐゴシック" charset="-128"/>
                <a:cs typeface="ＭＳ Ｐゴシック"/>
              </a:rPr>
              <a:t>, and relevancy of coursework is not an admission requirement, nor should it encourage you to dramatically alter your high school course selection. The purpose is to recognize that </a:t>
            </a:r>
            <a:r>
              <a:rPr lang="en-US" sz="1200" b="1" kern="1200" dirty="0" smtClean="0">
                <a:solidFill>
                  <a:schemeClr val="tx1"/>
                </a:solidFill>
                <a:effectLst/>
                <a:latin typeface="+mn-lt"/>
                <a:ea typeface="ＭＳ Ｐゴシック" charset="-128"/>
                <a:cs typeface="ＭＳ Ｐゴシック"/>
              </a:rPr>
              <a:t>grades are not the only way to demonstrate readiness for post-secondary studies</a:t>
            </a:r>
            <a:r>
              <a:rPr lang="en-US" sz="1200" kern="1200" dirty="0" smtClean="0">
                <a:solidFill>
                  <a:schemeClr val="tx1"/>
                </a:solidFill>
                <a:effectLst/>
                <a:latin typeface="+mn-lt"/>
                <a:ea typeface="ＭＳ Ｐゴシック" charset="-128"/>
                <a:cs typeface="ＭＳ Ｐゴシック"/>
              </a:rPr>
              <a:t>.</a:t>
            </a:r>
            <a:r>
              <a:rPr lang="en-US" sz="1200" kern="1200" baseline="0" dirty="0" smtClean="0">
                <a:solidFill>
                  <a:schemeClr val="tx1"/>
                </a:solidFill>
                <a:effectLst/>
                <a:latin typeface="+mn-lt"/>
                <a:ea typeface="ＭＳ Ｐゴシック" charset="-128"/>
                <a:cs typeface="ＭＳ Ｐゴシック"/>
              </a:rPr>
              <a:t> </a:t>
            </a:r>
            <a:r>
              <a:rPr lang="en-US" sz="1200" kern="1200" dirty="0" smtClean="0">
                <a:solidFill>
                  <a:schemeClr val="tx1"/>
                </a:solidFill>
                <a:effectLst/>
                <a:latin typeface="+mn-lt"/>
                <a:ea typeface="ＭＳ Ｐゴシック" charset="-128"/>
                <a:cs typeface="ＭＳ Ｐゴシック"/>
              </a:rPr>
              <a:t>While many applicants in 2019 will get offers of admission to UBC through an academic assessment based primarily on grades in academic courses, it may be advantageous (though not required) to demonstrate breadth, </a:t>
            </a:r>
            <a:r>
              <a:rPr lang="en-US" sz="1200" kern="1200" dirty="0" err="1" smtClean="0">
                <a:solidFill>
                  <a:schemeClr val="tx1"/>
                </a:solidFill>
                <a:effectLst/>
                <a:latin typeface="+mn-lt"/>
                <a:ea typeface="ＭＳ Ｐゴシック" charset="-128"/>
                <a:cs typeface="ＭＳ Ｐゴシック"/>
              </a:rPr>
              <a:t>rigour</a:t>
            </a:r>
            <a:r>
              <a:rPr lang="en-US" sz="1200" kern="1200" dirty="0" smtClean="0">
                <a:solidFill>
                  <a:schemeClr val="tx1"/>
                </a:solidFill>
                <a:effectLst/>
                <a:latin typeface="+mn-lt"/>
                <a:ea typeface="ＭＳ Ｐゴシック" charset="-128"/>
                <a:cs typeface="ＭＳ Ｐゴシック"/>
              </a:rPr>
              <a:t>, and relevancy in secondary school coursework.</a:t>
            </a:r>
          </a:p>
          <a:p>
            <a:pPr marL="0" lvl="0" indent="0">
              <a:buFont typeface="Arial" charset="0"/>
              <a:buNone/>
            </a:pPr>
            <a:endParaRPr lang="en-CA" sz="1200" b="0" kern="1200" dirty="0">
              <a:solidFill>
                <a:schemeClr val="tx1"/>
              </a:solidFill>
              <a:effectLst/>
              <a:latin typeface="+mn-lt"/>
              <a:ea typeface="ＭＳ Ｐゴシック" charset="-128"/>
              <a:cs typeface="ＭＳ Ｐゴシック"/>
            </a:endParaRPr>
          </a:p>
          <a:p>
            <a:pPr lvl="0"/>
            <a:r>
              <a:rPr lang="en-CA" sz="1200" b="1" kern="1200" dirty="0">
                <a:solidFill>
                  <a:schemeClr val="tx1"/>
                </a:solidFill>
                <a:effectLst/>
                <a:latin typeface="+mn-lt"/>
                <a:ea typeface="ＭＳ Ｐゴシック" charset="-128"/>
                <a:cs typeface="ＭＳ Ｐゴシック"/>
              </a:rPr>
              <a:t>Personal circumstance: </a:t>
            </a:r>
            <a:r>
              <a:rPr lang="en-CA" sz="1200" kern="1200" dirty="0">
                <a:solidFill>
                  <a:schemeClr val="tx1"/>
                </a:solidFill>
                <a:effectLst/>
                <a:latin typeface="+mn-lt"/>
                <a:ea typeface="ＭＳ Ｐゴシック" charset="-128"/>
                <a:cs typeface="ＭＳ Ｐゴシック"/>
              </a:rPr>
              <a:t>In some cases, it may not be possible for you</a:t>
            </a:r>
            <a:r>
              <a:rPr lang="en-CA" sz="1200" kern="1200" baseline="0" dirty="0">
                <a:solidFill>
                  <a:schemeClr val="tx1"/>
                </a:solidFill>
                <a:effectLst/>
                <a:latin typeface="+mn-lt"/>
                <a:ea typeface="ＭＳ Ｐゴシック" charset="-128"/>
                <a:cs typeface="ＭＳ Ｐゴシック"/>
              </a:rPr>
              <a:t> </a:t>
            </a:r>
            <a:r>
              <a:rPr lang="en-CA" sz="1200" kern="1200" dirty="0">
                <a:solidFill>
                  <a:schemeClr val="tx1"/>
                </a:solidFill>
                <a:effectLst/>
                <a:latin typeface="+mn-lt"/>
                <a:ea typeface="ＭＳ Ｐゴシック" charset="-128"/>
                <a:cs typeface="ＭＳ Ｐゴシック"/>
              </a:rPr>
              <a:t>to complete six Grade 12 courses, or to demonstrate breadth, rigour, and/or relevancy</a:t>
            </a:r>
            <a:r>
              <a:rPr lang="en-CA" sz="1200" kern="1200" baseline="0" dirty="0">
                <a:solidFill>
                  <a:schemeClr val="tx1"/>
                </a:solidFill>
                <a:effectLst/>
                <a:latin typeface="+mn-lt"/>
                <a:ea typeface="ＭＳ Ｐゴシック" charset="-128"/>
                <a:cs typeface="ＭＳ Ｐゴシック"/>
              </a:rPr>
              <a:t> due to personal circumstances, such as:</a:t>
            </a:r>
          </a:p>
          <a:p>
            <a:pPr marL="171450" lvl="0" indent="-171450">
              <a:buFont typeface="Arial" charset="0"/>
              <a:buChar char="•"/>
            </a:pPr>
            <a:r>
              <a:rPr lang="en-CA" sz="1200" kern="1200" dirty="0">
                <a:solidFill>
                  <a:schemeClr val="tx1"/>
                </a:solidFill>
                <a:effectLst/>
                <a:latin typeface="+mn-lt"/>
                <a:ea typeface="ＭＳ Ｐゴシック" charset="-128"/>
                <a:cs typeface="ＭＳ Ｐゴシック"/>
              </a:rPr>
              <a:t>You may attend a school in a smaller community that does not offer a wide selection of courses.</a:t>
            </a:r>
          </a:p>
          <a:p>
            <a:pPr marL="171450" lvl="0" indent="-171450">
              <a:buFont typeface="Arial" charset="0"/>
              <a:buChar char="•"/>
            </a:pPr>
            <a:r>
              <a:rPr lang="en-CA" sz="1200" kern="1200" dirty="0">
                <a:solidFill>
                  <a:schemeClr val="tx1"/>
                </a:solidFill>
                <a:effectLst/>
                <a:latin typeface="+mn-lt"/>
                <a:ea typeface="ＭＳ Ｐゴシック" charset="-128"/>
                <a:cs typeface="ＭＳ Ｐゴシック"/>
              </a:rPr>
              <a:t>You</a:t>
            </a:r>
            <a:r>
              <a:rPr lang="en-CA" sz="1200" kern="1200" baseline="0" dirty="0">
                <a:solidFill>
                  <a:schemeClr val="tx1"/>
                </a:solidFill>
                <a:effectLst/>
                <a:latin typeface="+mn-lt"/>
                <a:ea typeface="ＭＳ Ｐゴシック" charset="-128"/>
                <a:cs typeface="ＭＳ Ｐゴシック"/>
              </a:rPr>
              <a:t> may </a:t>
            </a:r>
            <a:r>
              <a:rPr lang="en-CA" sz="1200" kern="1200" dirty="0">
                <a:solidFill>
                  <a:schemeClr val="tx1"/>
                </a:solidFill>
                <a:effectLst/>
                <a:latin typeface="+mn-lt"/>
                <a:ea typeface="ＭＳ Ｐゴシック" charset="-128"/>
                <a:cs typeface="ＭＳ Ｐゴシック"/>
              </a:rPr>
              <a:t>need to take a smaller course load to attend to family or financial commitments (e.g., caring for a younger sibling or working a part-time job).</a:t>
            </a:r>
          </a:p>
          <a:p>
            <a:pPr lvl="0"/>
            <a:r>
              <a:rPr lang="en-CA" sz="1200" kern="1200" dirty="0">
                <a:solidFill>
                  <a:schemeClr val="tx1"/>
                </a:solidFill>
                <a:effectLst/>
                <a:latin typeface="+mn-lt"/>
                <a:ea typeface="ＭＳ Ｐゴシック" charset="-128"/>
                <a:cs typeface="ＭＳ Ｐゴシック"/>
              </a:rPr>
              <a:t>If you</a:t>
            </a:r>
            <a:r>
              <a:rPr lang="en-CA" sz="1200" kern="1200" baseline="0" dirty="0">
                <a:solidFill>
                  <a:schemeClr val="tx1"/>
                </a:solidFill>
                <a:effectLst/>
                <a:latin typeface="+mn-lt"/>
                <a:ea typeface="ＭＳ Ｐゴシック" charset="-128"/>
                <a:cs typeface="ＭＳ Ｐゴシック"/>
              </a:rPr>
              <a:t> find yourself in circumstances like these, </a:t>
            </a:r>
            <a:r>
              <a:rPr lang="en-CA" sz="1200" kern="1200" dirty="0">
                <a:solidFill>
                  <a:schemeClr val="tx1"/>
                </a:solidFill>
                <a:effectLst/>
                <a:latin typeface="+mn-lt"/>
                <a:ea typeface="ＭＳ Ｐゴシック" charset="-128"/>
                <a:cs typeface="ＭＳ Ｐゴシック"/>
              </a:rPr>
              <a:t>include information about your circumstances in your application. UBC will consider</a:t>
            </a:r>
            <a:r>
              <a:rPr lang="en-CA" sz="1200" kern="1200" baseline="0" dirty="0">
                <a:solidFill>
                  <a:schemeClr val="tx1"/>
                </a:solidFill>
                <a:effectLst/>
                <a:latin typeface="+mn-lt"/>
                <a:ea typeface="ＭＳ Ｐゴシック" charset="-128"/>
                <a:cs typeface="ＭＳ Ｐゴシック"/>
              </a:rPr>
              <a:t> such circumstances</a:t>
            </a:r>
            <a:r>
              <a:rPr lang="en-CA" sz="1200" kern="1200" dirty="0">
                <a:solidFill>
                  <a:schemeClr val="tx1"/>
                </a:solidFill>
                <a:effectLst/>
                <a:latin typeface="+mn-lt"/>
                <a:ea typeface="ＭＳ Ｐゴシック" charset="-128"/>
                <a:cs typeface="ＭＳ Ｐゴシック"/>
              </a:rPr>
              <a:t> on a case-by-case basis. </a:t>
            </a:r>
            <a:endParaRPr lang="en-CA" sz="1200" kern="1200" dirty="0" smtClean="0">
              <a:solidFill>
                <a:schemeClr val="tx1"/>
              </a:solidFill>
              <a:effectLst/>
              <a:latin typeface="+mn-lt"/>
              <a:ea typeface="ＭＳ Ｐゴシック" charset="-128"/>
              <a:cs typeface="ＭＳ Ｐゴシック"/>
            </a:endParaRPr>
          </a:p>
        </p:txBody>
      </p:sp>
      <p:sp>
        <p:nvSpPr>
          <p:cNvPr id="4" name="Slide Number Placeholder 3"/>
          <p:cNvSpPr>
            <a:spLocks noGrp="1"/>
          </p:cNvSpPr>
          <p:nvPr>
            <p:ph type="sldNum" sz="quarter" idx="10"/>
          </p:nvPr>
        </p:nvSpPr>
        <p:spPr/>
        <p:txBody>
          <a:bodyPr/>
          <a:lstStyle/>
          <a:p>
            <a:pPr>
              <a:defRPr/>
            </a:pPr>
            <a:fld id="{BA91BC1C-BC25-48C5-B2DC-0579280A18AB}" type="slidenum">
              <a:rPr lang="en-US" altLang="en-US" smtClean="0"/>
              <a:pPr>
                <a:defRPr/>
              </a:pPr>
              <a:t>10</a:t>
            </a:fld>
            <a:endParaRPr lang="en-US" altLang="en-US"/>
          </a:p>
        </p:txBody>
      </p:sp>
    </p:spTree>
    <p:extLst>
      <p:ext uri="{BB962C8B-B14F-4D97-AF65-F5344CB8AC3E}">
        <p14:creationId xmlns:p14="http://schemas.microsoft.com/office/powerpoint/2010/main" val="272463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indent="0">
              <a:buFont typeface="Arial" panose="020B0604020202020204" pitchFamily="34" charset="0"/>
              <a:buNone/>
            </a:pPr>
            <a:r>
              <a:rPr lang="en-CA" b="1" dirty="0"/>
              <a:t>So,</a:t>
            </a:r>
            <a:r>
              <a:rPr lang="en-CA" b="1" baseline="0" dirty="0"/>
              <a:t> how do you make yourself more competitive and increase your chances </a:t>
            </a:r>
            <a:r>
              <a:rPr lang="en-CA" b="1" baseline="0"/>
              <a:t>of </a:t>
            </a:r>
            <a:r>
              <a:rPr lang="en-CA" b="1" baseline="0" smtClean="0"/>
              <a:t>admission </a:t>
            </a:r>
            <a:r>
              <a:rPr lang="en-CA" b="1" baseline="0" dirty="0"/>
              <a:t>to UBC? You meet your requirements, you do well on your Personal Profile, and you do well in your competitive academic assessment. Some tips to achieve the latter:</a:t>
            </a:r>
            <a:endParaRPr lang="en-CA" b="1" dirty="0"/>
          </a:p>
          <a:p>
            <a:pPr marL="685800" lvl="1" indent="-228600">
              <a:buFont typeface="+mj-lt"/>
              <a:buAutoNum type="arabicPeriod"/>
            </a:pPr>
            <a:r>
              <a:rPr lang="en-US" sz="1200" dirty="0"/>
              <a:t>Get good grades in all your courses, particularly those related to what you want to study at UBC.</a:t>
            </a:r>
          </a:p>
          <a:p>
            <a:pPr marL="685800" lvl="1" indent="-228600">
              <a:buFont typeface="+mj-lt"/>
              <a:buAutoNum type="arabicPeriod"/>
            </a:pPr>
            <a:r>
              <a:rPr lang="en-CA" sz="1200" dirty="0"/>
              <a:t>Take a breadth of academic coursework. And don’t be afraid to experiment with a new subject; UBC will not look at the</a:t>
            </a:r>
            <a:r>
              <a:rPr lang="en-CA" sz="1200" baseline="0" dirty="0"/>
              <a:t> academic </a:t>
            </a:r>
            <a:r>
              <a:rPr lang="en-CA" sz="1200" dirty="0"/>
              <a:t>course with the lowest grade – as long as it’s not related to what you want to study at UBC.</a:t>
            </a:r>
          </a:p>
          <a:p>
            <a:pPr marL="685800" lvl="1" indent="-228600">
              <a:buFont typeface="+mj-lt"/>
              <a:buAutoNum type="arabicPeriod"/>
            </a:pPr>
            <a:r>
              <a:rPr lang="en-CA" sz="1200" dirty="0"/>
              <a:t>Challenge </a:t>
            </a:r>
            <a:r>
              <a:rPr lang="en-US" sz="1200" dirty="0"/>
              <a:t>yourself by taking a full course load and/or more rigorous courses; UBC does not always </a:t>
            </a:r>
            <a:r>
              <a:rPr lang="en-US" sz="1200" dirty="0" smtClean="0"/>
              <a:t>just look </a:t>
            </a:r>
            <a:r>
              <a:rPr lang="en-US" sz="1200" dirty="0"/>
              <a:t>at grades. </a:t>
            </a:r>
          </a:p>
          <a:p>
            <a:pPr marL="685800" lvl="1" indent="-228600">
              <a:buFont typeface="+mj-lt"/>
              <a:buAutoNum type="arabicPeriod"/>
            </a:pPr>
            <a:r>
              <a:rPr lang="en-US" sz="1200" dirty="0"/>
              <a:t>Demonstrate relevancy by taking courses that are related to what you want to study at UBC, even if the grades are not used in the </a:t>
            </a:r>
            <a:r>
              <a:rPr lang="en-CA" sz="1200" dirty="0"/>
              <a:t>admission decision. </a:t>
            </a:r>
            <a:endParaRPr lang="en-CA" dirty="0"/>
          </a:p>
          <a:p>
            <a:pPr marL="685800" lvl="1" indent="-228600">
              <a:buFont typeface="+mj-lt"/>
              <a:buAutoNum type="arabicPeriod"/>
            </a:pPr>
            <a:r>
              <a:rPr lang="en-CA" dirty="0"/>
              <a:t>Make sure your Personal Profile (in the online application) showcases your accomplishments, your leadership, and your engagement</a:t>
            </a:r>
            <a:r>
              <a:rPr lang="en-CA" baseline="0" dirty="0"/>
              <a:t>, and demonstrates </a:t>
            </a:r>
            <a:r>
              <a:rPr lang="en-CA" dirty="0"/>
              <a:t>quality answers in your individual voice.</a:t>
            </a:r>
          </a:p>
          <a:p>
            <a:pPr marL="685800" marR="0" lvl="1"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CA" b="0" dirty="0"/>
              <a:t>Use common sense when planning your courses; focus on what is most important</a:t>
            </a:r>
            <a:r>
              <a:rPr lang="en-CA" b="0" baseline="0" dirty="0"/>
              <a:t> for your path to university. UBC’s holistic assessment means the University looks at many different aspects of your transcript and application. Outside of critical courses like English or Math, it is unlikely that one course alone will determine an admission decision.</a:t>
            </a:r>
            <a:endParaRPr lang="en-CA" dirty="0"/>
          </a:p>
          <a:p>
            <a:pPr marL="685800" lvl="1" indent="-228600">
              <a:buFont typeface="+mj-lt"/>
              <a:buAutoNum type="arabicPeriod"/>
            </a:pPr>
            <a:endParaRPr lang="en-CA" dirty="0"/>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CA" b="1" baseline="0" dirty="0"/>
              <a:t>Finally, </a:t>
            </a:r>
            <a:r>
              <a:rPr lang="en-US" sz="1200" b="1" baseline="0" dirty="0"/>
              <a:t>a</a:t>
            </a:r>
            <a:r>
              <a:rPr lang="en-US" sz="1200" b="1" dirty="0"/>
              <a:t>ll learning in secondary school is important. </a:t>
            </a:r>
            <a:r>
              <a:rPr lang="en-CA" b="1" baseline="0" dirty="0"/>
              <a:t>UBC’s new holistic approach to academic assessment is a lot less about rules (e.g., minimum number of courses, strict formulas for calculating averages) and more about doing the things that a good student does: getting good grades, challenging yourself in high school, and following your academic interests.</a:t>
            </a:r>
            <a:endParaRPr lang="en-US" baseline="0" dirty="0"/>
          </a:p>
        </p:txBody>
      </p:sp>
      <p:sp>
        <p:nvSpPr>
          <p:cNvPr id="4" name="Slide Number Placeholder 3"/>
          <p:cNvSpPr>
            <a:spLocks noGrp="1"/>
          </p:cNvSpPr>
          <p:nvPr>
            <p:ph type="sldNum" sz="quarter" idx="10"/>
          </p:nvPr>
        </p:nvSpPr>
        <p:spPr/>
        <p:txBody>
          <a:bodyPr/>
          <a:lstStyle/>
          <a:p>
            <a:fld id="{6976BF5C-4B30-2B41-9D63-4C479482322A}" type="slidenum">
              <a:rPr lang="en-US" altLang="en-US" smtClean="0"/>
              <a:pPr/>
              <a:t>11</a:t>
            </a:fld>
            <a:endParaRPr lang="en-US" altLang="en-US"/>
          </a:p>
        </p:txBody>
      </p:sp>
    </p:spTree>
    <p:extLst>
      <p:ext uri="{BB962C8B-B14F-4D97-AF65-F5344CB8AC3E}">
        <p14:creationId xmlns:p14="http://schemas.microsoft.com/office/powerpoint/2010/main" val="2454816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A91BC1C-BC25-48C5-B2DC-0579280A18AB}" type="slidenum">
              <a:rPr lang="en-US" altLang="en-US"/>
              <a:pPr>
                <a:defRPr/>
              </a:pPr>
              <a:t>12</a:t>
            </a:fld>
            <a:endParaRPr lang="en-US" altLang="en-US"/>
          </a:p>
        </p:txBody>
      </p:sp>
    </p:spTree>
    <p:extLst>
      <p:ext uri="{BB962C8B-B14F-4D97-AF65-F5344CB8AC3E}">
        <p14:creationId xmlns:p14="http://schemas.microsoft.com/office/powerpoint/2010/main" val="2988266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A91BC1C-BC25-48C5-B2DC-0579280A18AB}" type="slidenum">
              <a:rPr lang="en-US" altLang="en-US" smtClean="0"/>
              <a:pPr>
                <a:defRPr/>
              </a:pPr>
              <a:t>2</a:t>
            </a:fld>
            <a:endParaRPr lang="en-US" altLang="en-US"/>
          </a:p>
        </p:txBody>
      </p:sp>
    </p:spTree>
    <p:extLst>
      <p:ext uri="{BB962C8B-B14F-4D97-AF65-F5344CB8AC3E}">
        <p14:creationId xmlns:p14="http://schemas.microsoft.com/office/powerpoint/2010/main" val="712109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What</a:t>
            </a:r>
            <a:r>
              <a:rPr lang="en-CA" b="1" baseline="0"/>
              <a:t> is</a:t>
            </a:r>
            <a:r>
              <a:rPr lang="en-CA" b="1"/>
              <a:t> not changing:</a:t>
            </a:r>
          </a:p>
          <a:p>
            <a:pPr marL="171450" indent="-171450">
              <a:buFont typeface="Arial" panose="020B0604020202020204" pitchFamily="34" charset="0"/>
              <a:buChar char="•"/>
            </a:pPr>
            <a:r>
              <a:rPr lang="en-CA"/>
              <a:t>You do not have to take more</a:t>
            </a:r>
            <a:r>
              <a:rPr lang="en-CA" baseline="0"/>
              <a:t> or </a:t>
            </a:r>
            <a:r>
              <a:rPr lang="en-CA"/>
              <a:t>different courses in order to be eligible for admission.</a:t>
            </a:r>
          </a:p>
          <a:p>
            <a:pPr marL="171450" indent="-171450">
              <a:buFont typeface="Arial" panose="020B0604020202020204" pitchFamily="34" charset="0"/>
              <a:buChar char="•"/>
            </a:pPr>
            <a:r>
              <a:rPr lang="en-CA"/>
              <a:t>Whatever course planning you have done to date is still valid.</a:t>
            </a:r>
          </a:p>
          <a:p>
            <a:pPr marL="171450" indent="-171450">
              <a:buFont typeface="Arial" panose="020B0604020202020204" pitchFamily="34" charset="0"/>
              <a:buChar char="•"/>
            </a:pPr>
            <a:endParaRPr lang="en-CA"/>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CA"/>
              <a:t>You should visit UBC’s Undergraduate Programs</a:t>
            </a:r>
            <a:r>
              <a:rPr lang="en-CA" baseline="0"/>
              <a:t> </a:t>
            </a:r>
            <a:r>
              <a:rPr lang="en-CA"/>
              <a:t>and Admissions website (you.ubc.ca) to</a:t>
            </a:r>
            <a:r>
              <a:rPr lang="en-CA" baseline="0"/>
              <a:t> find the English language requirements, the degree-specific requirements, and details on the Personal Profile and online application.</a:t>
            </a:r>
            <a:endParaRPr lang="en-CA"/>
          </a:p>
        </p:txBody>
      </p:sp>
      <p:sp>
        <p:nvSpPr>
          <p:cNvPr id="4" name="Slide Number Placeholder 3"/>
          <p:cNvSpPr>
            <a:spLocks noGrp="1"/>
          </p:cNvSpPr>
          <p:nvPr>
            <p:ph type="sldNum" sz="quarter" idx="10"/>
          </p:nvPr>
        </p:nvSpPr>
        <p:spPr/>
        <p:txBody>
          <a:bodyPr/>
          <a:lstStyle/>
          <a:p>
            <a:pPr>
              <a:defRPr/>
            </a:pPr>
            <a:fld id="{BA91BC1C-BC25-48C5-B2DC-0579280A18AB}" type="slidenum">
              <a:rPr lang="en-US" altLang="en-US" smtClean="0"/>
              <a:pPr>
                <a:defRPr/>
              </a:pPr>
              <a:t>3</a:t>
            </a:fld>
            <a:endParaRPr lang="en-US" altLang="en-US"/>
          </a:p>
        </p:txBody>
      </p:sp>
    </p:spTree>
    <p:extLst>
      <p:ext uri="{BB962C8B-B14F-4D97-AF65-F5344CB8AC3E}">
        <p14:creationId xmlns:p14="http://schemas.microsoft.com/office/powerpoint/2010/main" val="661975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What is changing:</a:t>
            </a:r>
          </a:p>
          <a:p>
            <a:pPr marL="171450" indent="-171450">
              <a:buFont typeface="Arial" panose="020B0604020202020204" pitchFamily="34" charset="0"/>
              <a:buChar char="•"/>
            </a:pPr>
            <a:r>
              <a:rPr lang="en-CA" dirty="0"/>
              <a:t>The method </a:t>
            </a:r>
            <a:r>
              <a:rPr lang="en-CA" dirty="0" smtClean="0"/>
              <a:t>UBC uses</a:t>
            </a:r>
            <a:r>
              <a:rPr lang="en-CA" baseline="0" dirty="0" smtClean="0"/>
              <a:t> to </a:t>
            </a:r>
            <a:r>
              <a:rPr lang="en-CA" dirty="0" smtClean="0"/>
              <a:t>rank </a:t>
            </a:r>
            <a:r>
              <a:rPr lang="en-CA" dirty="0"/>
              <a:t>applicants </a:t>
            </a:r>
            <a:r>
              <a:rPr lang="en-CA" dirty="0" smtClean="0"/>
              <a:t>in order to </a:t>
            </a:r>
            <a:r>
              <a:rPr lang="en-CA" dirty="0"/>
              <a:t>determine who is the most competitive for admission. </a:t>
            </a:r>
          </a:p>
          <a:p>
            <a:pPr marL="171450" indent="-171450">
              <a:buFont typeface="Arial" panose="020B0604020202020204" pitchFamily="34" charset="0"/>
              <a:buChar char="•"/>
            </a:pPr>
            <a:endParaRPr lang="en-CA" dirty="0"/>
          </a:p>
          <a:p>
            <a:pPr marL="0" indent="0">
              <a:buFont typeface="Arial" panose="020B0604020202020204" pitchFamily="34" charset="0"/>
              <a:buNone/>
            </a:pPr>
            <a:r>
              <a:rPr lang="en-CA" b="1" dirty="0"/>
              <a:t>Some context: What</a:t>
            </a:r>
            <a:r>
              <a:rPr lang="en-CA" b="1" baseline="0" dirty="0"/>
              <a:t> does “competitive academic assessment” mean?</a:t>
            </a:r>
            <a:endParaRPr lang="en-CA" b="1" dirty="0"/>
          </a:p>
          <a:p>
            <a:pPr marL="171450" indent="-171450">
              <a:buFont typeface="Arial" panose="020B0604020202020204" pitchFamily="34" charset="0"/>
              <a:buChar char="•"/>
            </a:pPr>
            <a:r>
              <a:rPr lang="en-CA" dirty="0"/>
              <a:t>UBC has general and degree-specific admission requirements (see previous</a:t>
            </a:r>
            <a:r>
              <a:rPr lang="en-CA" baseline="0" dirty="0"/>
              <a:t> slide called “What is not changing for admission to UBC in 2019?”</a:t>
            </a:r>
            <a:r>
              <a:rPr lang="en-CA" dirty="0"/>
              <a:t>).</a:t>
            </a:r>
          </a:p>
          <a:p>
            <a:pPr marL="171450" indent="-171450">
              <a:buFont typeface="Arial" panose="020B0604020202020204" pitchFamily="34" charset="0"/>
              <a:buChar char="•"/>
            </a:pPr>
            <a:r>
              <a:rPr lang="en-CA" dirty="0"/>
              <a:t>If the demand for a degree did not exceed the number of seats available, then everyone who met those requirements would get an offer of admission.</a:t>
            </a:r>
          </a:p>
          <a:p>
            <a:pPr marL="171450" indent="-171450">
              <a:buFont typeface="Arial" panose="020B0604020202020204" pitchFamily="34" charset="0"/>
              <a:buChar char="•"/>
            </a:pPr>
            <a:r>
              <a:rPr lang="en-CA" dirty="0"/>
              <a:t>At UBC,</a:t>
            </a:r>
            <a:r>
              <a:rPr lang="en-CA" baseline="0" dirty="0"/>
              <a:t> most degrees</a:t>
            </a:r>
            <a:r>
              <a:rPr lang="en-CA" dirty="0"/>
              <a:t> receive more qualified applications than can be accommodated by the number of seats available.</a:t>
            </a:r>
          </a:p>
          <a:p>
            <a:pPr marL="171450" indent="-171450">
              <a:buFont typeface="Arial" panose="020B0604020202020204" pitchFamily="34" charset="0"/>
              <a:buChar char="•"/>
            </a:pPr>
            <a:r>
              <a:rPr lang="en-CA" dirty="0"/>
              <a:t>When demand exceeds supply, like it currently does at UBC, admission becomes competitive.</a:t>
            </a:r>
            <a:endParaRPr lang="en-CA" baseline="0" dirty="0"/>
          </a:p>
          <a:p>
            <a:pPr marL="171450" indent="-171450">
              <a:buFont typeface="Arial" panose="020B0604020202020204" pitchFamily="34" charset="0"/>
              <a:buChar char="•"/>
            </a:pPr>
            <a:r>
              <a:rPr lang="en-CA" baseline="0" dirty="0"/>
              <a:t>That means that </a:t>
            </a:r>
            <a:r>
              <a:rPr lang="en-CA" dirty="0"/>
              <a:t>all the applicants who meet UBC’s requirements must be assessed competitively so that UBC can determine who is most qualified.</a:t>
            </a:r>
          </a:p>
        </p:txBody>
      </p:sp>
      <p:sp>
        <p:nvSpPr>
          <p:cNvPr id="4" name="Slide Number Placeholder 3"/>
          <p:cNvSpPr>
            <a:spLocks noGrp="1"/>
          </p:cNvSpPr>
          <p:nvPr>
            <p:ph type="sldNum" sz="quarter" idx="10"/>
          </p:nvPr>
        </p:nvSpPr>
        <p:spPr/>
        <p:txBody>
          <a:bodyPr/>
          <a:lstStyle/>
          <a:p>
            <a:pPr>
              <a:defRPr/>
            </a:pPr>
            <a:fld id="{BA91BC1C-BC25-48C5-B2DC-0579280A18AB}" type="slidenum">
              <a:rPr lang="en-US" altLang="en-US" smtClean="0"/>
              <a:pPr>
                <a:defRPr/>
              </a:pPr>
              <a:t>4</a:t>
            </a:fld>
            <a:endParaRPr lang="en-US" altLang="en-US" dirty="0"/>
          </a:p>
        </p:txBody>
      </p:sp>
    </p:spTree>
    <p:extLst>
      <p:ext uri="{BB962C8B-B14F-4D97-AF65-F5344CB8AC3E}">
        <p14:creationId xmlns:p14="http://schemas.microsoft.com/office/powerpoint/2010/main" val="216550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dirty="0"/>
              <a:t>This next section describes how UBC will use your secondary school course grades to make </a:t>
            </a:r>
            <a:r>
              <a:rPr lang="en-CA" dirty="0" smtClean="0"/>
              <a:t>an admission </a:t>
            </a:r>
            <a:r>
              <a:rPr lang="en-CA" dirty="0"/>
              <a:t>decision. </a:t>
            </a:r>
          </a:p>
          <a:p>
            <a:pPr marL="0" indent="0">
              <a:buFont typeface="Arial" panose="020B0604020202020204" pitchFamily="34" charset="0"/>
              <a:buNone/>
            </a:pPr>
            <a:r>
              <a:rPr lang="en-CA" dirty="0"/>
              <a:t>As mentioned in the previous slide, UBC will no longer look at your grades in just four Grade</a:t>
            </a:r>
            <a:r>
              <a:rPr lang="en-CA" baseline="0" dirty="0"/>
              <a:t> 12 courses. UBC will now look at grades in all </a:t>
            </a:r>
            <a:r>
              <a:rPr lang="en-CA" baseline="0" dirty="0" smtClean="0"/>
              <a:t>academic Grade </a:t>
            </a:r>
            <a:r>
              <a:rPr lang="en-CA" baseline="0" dirty="0"/>
              <a:t>11 and Grade 12 courses. </a:t>
            </a:r>
            <a:r>
              <a:rPr lang="en-CA" dirty="0"/>
              <a:t>Bu</a:t>
            </a:r>
            <a:r>
              <a:rPr lang="en-US" dirty="0"/>
              <a:t>t, not all courses will be treated equally.</a:t>
            </a:r>
            <a:r>
              <a:rPr lang="en-US" baseline="0" dirty="0"/>
              <a:t> </a:t>
            </a:r>
            <a:r>
              <a:rPr lang="en-US" dirty="0"/>
              <a:t>UBC will look at your courses and grades in high school in </a:t>
            </a:r>
            <a:r>
              <a:rPr lang="en-US" b="1" dirty="0"/>
              <a:t>three ways</a:t>
            </a:r>
            <a:r>
              <a:rPr lang="en-US" dirty="0"/>
              <a:t>:</a:t>
            </a:r>
          </a:p>
          <a:p>
            <a:pPr marL="685800" lvl="1" indent="-228600">
              <a:buFont typeface="+mj-lt"/>
              <a:buAutoNum type="arabicPeriod"/>
            </a:pPr>
            <a:r>
              <a:rPr lang="en-CA" dirty="0"/>
              <a:t>An overall academic assessment</a:t>
            </a:r>
          </a:p>
          <a:p>
            <a:pPr marL="685800" lvl="1" indent="-228600">
              <a:buFont typeface="+mj-lt"/>
              <a:buAutoNum type="arabicPeriod"/>
            </a:pPr>
            <a:r>
              <a:rPr lang="en-CA" dirty="0"/>
              <a:t>A</a:t>
            </a:r>
            <a:r>
              <a:rPr lang="en-CA" baseline="0" dirty="0"/>
              <a:t> </a:t>
            </a:r>
            <a:r>
              <a:rPr lang="en-CA" dirty="0"/>
              <a:t>core </a:t>
            </a:r>
            <a:r>
              <a:rPr lang="en-CA" dirty="0" smtClean="0"/>
              <a:t>(degree-specific</a:t>
            </a:r>
            <a:r>
              <a:rPr lang="en-CA" dirty="0"/>
              <a:t>) academic assessment</a:t>
            </a:r>
          </a:p>
          <a:p>
            <a:pPr marL="685800" lvl="1" indent="-228600">
              <a:buFont typeface="+mj-lt"/>
              <a:buAutoNum type="arabicPeriod"/>
            </a:pPr>
            <a:r>
              <a:rPr lang="en-CA" dirty="0"/>
              <a:t>An assessment of grades in individual courses</a:t>
            </a:r>
          </a:p>
        </p:txBody>
      </p:sp>
      <p:sp>
        <p:nvSpPr>
          <p:cNvPr id="4" name="Slide Number Placeholder 3"/>
          <p:cNvSpPr>
            <a:spLocks noGrp="1"/>
          </p:cNvSpPr>
          <p:nvPr>
            <p:ph type="sldNum" sz="quarter" idx="10"/>
          </p:nvPr>
        </p:nvSpPr>
        <p:spPr/>
        <p:txBody>
          <a:bodyPr/>
          <a:lstStyle/>
          <a:p>
            <a:pPr>
              <a:defRPr/>
            </a:pPr>
            <a:fld id="{BA91BC1C-BC25-48C5-B2DC-0579280A18AB}" type="slidenum">
              <a:rPr lang="en-US" altLang="en-US" smtClean="0"/>
              <a:pPr>
                <a:defRPr/>
              </a:pPr>
              <a:t>5</a:t>
            </a:fld>
            <a:endParaRPr lang="en-US" altLang="en-US" dirty="0"/>
          </a:p>
        </p:txBody>
      </p:sp>
    </p:spTree>
    <p:extLst>
      <p:ext uri="{BB962C8B-B14F-4D97-AF65-F5344CB8AC3E}">
        <p14:creationId xmlns:p14="http://schemas.microsoft.com/office/powerpoint/2010/main" val="1371537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The overall academic assessment paints a general picture of who you are as a student.</a:t>
            </a:r>
          </a:p>
          <a:p>
            <a:pPr marL="171450" indent="-171450">
              <a:buFont typeface="Arial" charset="0"/>
              <a:buChar char="•"/>
            </a:pPr>
            <a:r>
              <a:rPr lang="en-US" dirty="0"/>
              <a:t>This assessment is the same for all students</a:t>
            </a:r>
            <a:r>
              <a:rPr lang="en-US" baseline="0" dirty="0"/>
              <a:t> – </a:t>
            </a:r>
            <a:r>
              <a:rPr lang="en-US" dirty="0"/>
              <a:t>regardless of the degree you have applied to at UBC. </a:t>
            </a:r>
          </a:p>
          <a:p>
            <a:pPr marL="171450" indent="-171450">
              <a:buFont typeface="Arial" charset="0"/>
              <a:buChar char="•"/>
            </a:pPr>
            <a:r>
              <a:rPr lang="en-US" sz="1200" dirty="0">
                <a:latin typeface="Calibri" panose="020F0502020204030204" pitchFamily="34" charset="0"/>
                <a:cs typeface="Calibri" panose="020F0502020204030204" pitchFamily="34" charset="0"/>
              </a:rPr>
              <a:t>UBC</a:t>
            </a:r>
            <a:r>
              <a:rPr lang="en-US" sz="1200" baseline="0"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will calculate an average using</a:t>
            </a:r>
            <a:r>
              <a:rPr lang="en-US" sz="1200" baseline="0" dirty="0">
                <a:latin typeface="Calibri" panose="020F0502020204030204" pitchFamily="34" charset="0"/>
                <a:cs typeface="Calibri" panose="020F0502020204030204" pitchFamily="34" charset="0"/>
              </a:rPr>
              <a:t> the grades from </a:t>
            </a:r>
            <a:r>
              <a:rPr lang="en-US" sz="1200" dirty="0">
                <a:latin typeface="Calibri" panose="020F0502020204030204" pitchFamily="34" charset="0"/>
                <a:cs typeface="Calibri" panose="020F0502020204030204" pitchFamily="34" charset="0"/>
              </a:rPr>
              <a:t>all your Grade 11 and Grade 12 academic courses. </a:t>
            </a:r>
          </a:p>
          <a:p>
            <a:pPr marL="171450" indent="-171450">
              <a:buFont typeface="Arial" charset="0"/>
              <a:buChar char="•"/>
            </a:pPr>
            <a:r>
              <a:rPr lang="en-US" sz="1200" dirty="0">
                <a:latin typeface="Calibri" panose="020F0502020204030204" pitchFamily="34" charset="0"/>
                <a:cs typeface="Calibri" panose="020F0502020204030204" pitchFamily="34" charset="0"/>
              </a:rPr>
              <a:t>What is an “academic” course? Any course </a:t>
            </a:r>
            <a:r>
              <a:rPr lang="en-US" sz="1200" dirty="0" smtClean="0">
                <a:latin typeface="Calibri" panose="020F0502020204030204" pitchFamily="34" charset="0"/>
                <a:cs typeface="Calibri" panose="020F0502020204030204" pitchFamily="34" charset="0"/>
              </a:rPr>
              <a:t>that </a:t>
            </a:r>
            <a:r>
              <a:rPr lang="en-US" sz="1200" dirty="0">
                <a:latin typeface="Calibri" panose="020F0502020204030204" pitchFamily="34" charset="0"/>
                <a:cs typeface="Calibri" panose="020F0502020204030204" pitchFamily="34" charset="0"/>
              </a:rPr>
              <a:t>is not classified as </a:t>
            </a:r>
            <a:r>
              <a:rPr lang="en-US" sz="1200" dirty="0" smtClean="0">
                <a:latin typeface="Calibri" panose="020F0502020204030204" pitchFamily="34" charset="0"/>
                <a:cs typeface="Calibri" panose="020F0502020204030204" pitchFamily="34" charset="0"/>
              </a:rPr>
              <a:t>an applied </a:t>
            </a:r>
            <a:r>
              <a:rPr lang="en-US" sz="1200" dirty="0">
                <a:latin typeface="Calibri" panose="020F0502020204030204" pitchFamily="34" charset="0"/>
                <a:cs typeface="Calibri" panose="020F0502020204030204" pitchFamily="34" charset="0"/>
              </a:rPr>
              <a:t>design, skills, and technology </a:t>
            </a:r>
            <a:r>
              <a:rPr lang="en-US" sz="1200" dirty="0" smtClean="0">
                <a:latin typeface="Calibri" panose="020F0502020204030204" pitchFamily="34" charset="0"/>
                <a:cs typeface="Calibri" panose="020F0502020204030204" pitchFamily="34" charset="0"/>
              </a:rPr>
              <a:t>course; a physical</a:t>
            </a:r>
            <a:r>
              <a:rPr lang="en-US" sz="1200" baseline="0" dirty="0" smtClean="0">
                <a:latin typeface="Calibri" panose="020F0502020204030204" pitchFamily="34" charset="0"/>
                <a:cs typeface="Calibri" panose="020F0502020204030204" pitchFamily="34" charset="0"/>
              </a:rPr>
              <a:t> </a:t>
            </a:r>
            <a:r>
              <a:rPr lang="en-US" sz="1200" baseline="0" dirty="0">
                <a:latin typeface="Calibri" panose="020F0502020204030204" pitchFamily="34" charset="0"/>
                <a:cs typeface="Calibri" panose="020F0502020204030204" pitchFamily="34" charset="0"/>
              </a:rPr>
              <a:t>and</a:t>
            </a:r>
            <a:r>
              <a:rPr lang="en-US" sz="1200" dirty="0">
                <a:latin typeface="Calibri" panose="020F0502020204030204" pitchFamily="34" charset="0"/>
                <a:cs typeface="Calibri" panose="020F0502020204030204" pitchFamily="34" charset="0"/>
              </a:rPr>
              <a:t> health education </a:t>
            </a:r>
            <a:r>
              <a:rPr lang="en-US" sz="1200" dirty="0" smtClean="0">
                <a:latin typeface="Calibri" panose="020F0502020204030204" pitchFamily="34" charset="0"/>
                <a:cs typeface="Calibri" panose="020F0502020204030204" pitchFamily="34" charset="0"/>
              </a:rPr>
              <a:t>course; a career </a:t>
            </a:r>
            <a:r>
              <a:rPr lang="en-US" sz="1200" dirty="0">
                <a:latin typeface="Calibri" panose="020F0502020204030204" pitchFamily="34" charset="0"/>
                <a:cs typeface="Calibri" panose="020F0502020204030204" pitchFamily="34" charset="0"/>
              </a:rPr>
              <a:t>and personal planning </a:t>
            </a:r>
            <a:r>
              <a:rPr lang="en-US" sz="1200" dirty="0" smtClean="0">
                <a:latin typeface="Calibri" panose="020F0502020204030204" pitchFamily="34" charset="0"/>
                <a:cs typeface="Calibri" panose="020F0502020204030204" pitchFamily="34" charset="0"/>
              </a:rPr>
              <a:t>course; </a:t>
            </a:r>
            <a:r>
              <a:rPr lang="en-US" sz="1200" dirty="0">
                <a:latin typeface="Calibri" panose="020F0502020204030204" pitchFamily="34" charset="0"/>
                <a:cs typeface="Calibri" panose="020F0502020204030204" pitchFamily="34" charset="0"/>
              </a:rPr>
              <a:t>or </a:t>
            </a:r>
            <a:r>
              <a:rPr lang="en-US" sz="1200" dirty="0" smtClean="0">
                <a:latin typeface="Calibri" panose="020F0502020204030204" pitchFamily="34" charset="0"/>
                <a:cs typeface="Calibri" panose="020F0502020204030204" pitchFamily="34" charset="0"/>
              </a:rPr>
              <a:t>a faith-based course. Visit the BC </a:t>
            </a:r>
            <a:r>
              <a:rPr lang="en-US" sz="1200" dirty="0">
                <a:latin typeface="Calibri" panose="020F0502020204030204" pitchFamily="34" charset="0"/>
                <a:cs typeface="Calibri" panose="020F0502020204030204" pitchFamily="34" charset="0"/>
              </a:rPr>
              <a:t>Ministry of Education website for more details.</a:t>
            </a:r>
          </a:p>
          <a:p>
            <a:pPr marL="171450" indent="-171450">
              <a:buFont typeface="Arial" panose="020B0604020202020204" pitchFamily="34" charset="0"/>
              <a:buChar char="•"/>
            </a:pPr>
            <a:r>
              <a:rPr lang="en-CA" dirty="0"/>
              <a:t>UBC will</a:t>
            </a:r>
            <a:r>
              <a:rPr lang="en-CA" baseline="0" dirty="0"/>
              <a:t> not </a:t>
            </a:r>
            <a:r>
              <a:rPr lang="en-CA" dirty="0"/>
              <a:t>include the lowest academic grade in this average </a:t>
            </a:r>
            <a:r>
              <a:rPr lang="en-US" baseline="0" dirty="0"/>
              <a:t>–</a:t>
            </a:r>
            <a:r>
              <a:rPr lang="en-CA" dirty="0"/>
              <a:t> as long as the course with the lowest</a:t>
            </a:r>
            <a:r>
              <a:rPr lang="en-CA" baseline="0" dirty="0"/>
              <a:t> grade</a:t>
            </a:r>
            <a:r>
              <a:rPr lang="en-CA" dirty="0"/>
              <a:t> is not relevant to your area of study at UBC. UBC does this to encourage you to pursue academic courses that you are interested</a:t>
            </a:r>
            <a:r>
              <a:rPr lang="en-CA" baseline="0" dirty="0"/>
              <a:t> in, </a:t>
            </a:r>
            <a:r>
              <a:rPr lang="en-CA" dirty="0"/>
              <a:t>without you having</a:t>
            </a:r>
            <a:r>
              <a:rPr lang="en-CA" baseline="0" dirty="0"/>
              <a:t> to </a:t>
            </a:r>
            <a:r>
              <a:rPr lang="en-CA" dirty="0"/>
              <a:t>worry that the grade might affect your application</a:t>
            </a:r>
            <a:r>
              <a:rPr lang="en-CA" baseline="0" dirty="0"/>
              <a:t> to UBC</a:t>
            </a:r>
            <a:r>
              <a:rPr lang="en-CA" dirty="0"/>
              <a:t>.</a:t>
            </a:r>
          </a:p>
        </p:txBody>
      </p:sp>
      <p:sp>
        <p:nvSpPr>
          <p:cNvPr id="4" name="Slide Number Placeholder 3"/>
          <p:cNvSpPr>
            <a:spLocks noGrp="1"/>
          </p:cNvSpPr>
          <p:nvPr>
            <p:ph type="sldNum" sz="quarter" idx="10"/>
          </p:nvPr>
        </p:nvSpPr>
        <p:spPr/>
        <p:txBody>
          <a:bodyPr/>
          <a:lstStyle/>
          <a:p>
            <a:fld id="{6976BF5C-4B30-2B41-9D63-4C479482322A}" type="slidenum">
              <a:rPr lang="en-US" altLang="en-US" smtClean="0"/>
              <a:pPr/>
              <a:t>6</a:t>
            </a:fld>
            <a:endParaRPr lang="en-US" altLang="en-US" dirty="0"/>
          </a:p>
        </p:txBody>
      </p:sp>
    </p:spTree>
    <p:extLst>
      <p:ext uri="{BB962C8B-B14F-4D97-AF65-F5344CB8AC3E}">
        <p14:creationId xmlns:p14="http://schemas.microsoft.com/office/powerpoint/2010/main" val="2623358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b="1" dirty="0"/>
              <a:t>The core academic assessment</a:t>
            </a:r>
            <a:r>
              <a:rPr lang="en-US" b="1" baseline="0" dirty="0"/>
              <a:t> looks at the courses </a:t>
            </a:r>
            <a:r>
              <a:rPr lang="en-US" b="1" dirty="0"/>
              <a:t>and grades that are very relevant to your area</a:t>
            </a:r>
            <a:r>
              <a:rPr lang="en-US" b="1" baseline="0" dirty="0"/>
              <a:t> of study at </a:t>
            </a:r>
            <a:r>
              <a:rPr lang="en-US" b="1" dirty="0"/>
              <a:t>UBC.</a:t>
            </a:r>
          </a:p>
          <a:p>
            <a:pPr marL="171450" indent="-171450">
              <a:buFont typeface="Arial" panose="020B0604020202020204" pitchFamily="34" charset="0"/>
              <a:buChar char="•"/>
            </a:pPr>
            <a:r>
              <a:rPr lang="en-US" dirty="0"/>
              <a:t>This will vary depending</a:t>
            </a:r>
            <a:r>
              <a:rPr lang="en-US" baseline="0" dirty="0"/>
              <a:t> on the degree you apply to at UBC.</a:t>
            </a:r>
          </a:p>
          <a:p>
            <a:pPr marL="171450" indent="-171450">
              <a:buFont typeface="Arial" panose="020B0604020202020204" pitchFamily="34" charset="0"/>
              <a:buChar char="•"/>
            </a:pPr>
            <a:r>
              <a:rPr lang="en-US" baseline="0" dirty="0"/>
              <a:t>UBC will look at all your academic Grade 11 and Grade 12 courses </a:t>
            </a:r>
            <a:r>
              <a:rPr lang="en-US" sz="1200" dirty="0">
                <a:latin typeface="Calibri" panose="020F0502020204030204" pitchFamily="34" charset="0"/>
                <a:cs typeface="Calibri" panose="020F0502020204030204" pitchFamily="34" charset="0"/>
              </a:rPr>
              <a:t>(</a:t>
            </a:r>
            <a:r>
              <a:rPr lang="en-US" sz="1200" u="none" dirty="0">
                <a:latin typeface="Calibri" panose="020F0502020204030204" pitchFamily="34" charset="0"/>
                <a:cs typeface="Calibri" panose="020F0502020204030204" pitchFamily="34" charset="0"/>
              </a:rPr>
              <a:t>excluding</a:t>
            </a:r>
            <a:r>
              <a:rPr lang="en-US" sz="1200" dirty="0">
                <a:latin typeface="Calibri" panose="020F0502020204030204" pitchFamily="34" charset="0"/>
                <a:cs typeface="Calibri" panose="020F0502020204030204" pitchFamily="34" charset="0"/>
              </a:rPr>
              <a:t> applied design, skills, and technology courses; physical</a:t>
            </a:r>
            <a:r>
              <a:rPr lang="en-US" sz="1200" baseline="0" dirty="0">
                <a:latin typeface="Calibri" panose="020F0502020204030204" pitchFamily="34" charset="0"/>
                <a:cs typeface="Calibri" panose="020F0502020204030204" pitchFamily="34" charset="0"/>
              </a:rPr>
              <a:t> and</a:t>
            </a:r>
            <a:r>
              <a:rPr lang="en-US" sz="1200" dirty="0">
                <a:latin typeface="Calibri" panose="020F0502020204030204" pitchFamily="34" charset="0"/>
                <a:cs typeface="Calibri" panose="020F0502020204030204" pitchFamily="34" charset="0"/>
              </a:rPr>
              <a:t> health education courses; career and personal planning courses; and faith-based courses) that fall under subject categories related to your intended area of study (or degree) at UBC.</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All core academic</a:t>
            </a:r>
            <a:r>
              <a:rPr lang="en-US" sz="1200" baseline="0" dirty="0">
                <a:latin typeface="Calibri" panose="020F0502020204030204" pitchFamily="34" charset="0"/>
                <a:cs typeface="Calibri" panose="020F0502020204030204" pitchFamily="34" charset="0"/>
              </a:rPr>
              <a:t> assessments will include </a:t>
            </a:r>
            <a:r>
              <a:rPr lang="en-US" dirty="0"/>
              <a:t>either English 12 or English First Peoples 12 (or equivalent).</a:t>
            </a:r>
          </a:p>
          <a:p>
            <a:pPr marL="171450" indent="-171450">
              <a:buFont typeface="Arial" panose="020B0604020202020204" pitchFamily="34" charset="0"/>
              <a:buChar char="•"/>
            </a:pPr>
            <a:r>
              <a:rPr lang="en-US" dirty="0"/>
              <a:t>If a course is presented at both the Grade 11 and the Grade 12 levels, UBC will use the grade from the highest</a:t>
            </a:r>
            <a:r>
              <a:rPr lang="en-US" baseline="0" dirty="0"/>
              <a:t> level of that course. </a:t>
            </a:r>
            <a:endParaRPr lang="en-US" sz="1200" baseline="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n-US" sz="1200" baseline="0"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sz="1200" b="1" dirty="0">
                <a:latin typeface="Calibri" panose="020F0502020204030204" pitchFamily="34" charset="0"/>
                <a:cs typeface="Calibri" panose="020F0502020204030204" pitchFamily="34" charset="0"/>
              </a:rPr>
              <a:t>We’ll see an example</a:t>
            </a:r>
            <a:r>
              <a:rPr lang="en-US" sz="1200" b="1" baseline="0" dirty="0">
                <a:latin typeface="Calibri" panose="020F0502020204030204" pitchFamily="34" charset="0"/>
                <a:cs typeface="Calibri" panose="020F0502020204030204" pitchFamily="34" charset="0"/>
              </a:rPr>
              <a:t> of how a core academic assessment is made in the next slide.</a:t>
            </a:r>
            <a:endParaRPr lang="en-US" b="1" dirty="0"/>
          </a:p>
        </p:txBody>
      </p:sp>
      <p:sp>
        <p:nvSpPr>
          <p:cNvPr id="4" name="Slide Number Placeholder 3"/>
          <p:cNvSpPr>
            <a:spLocks noGrp="1"/>
          </p:cNvSpPr>
          <p:nvPr>
            <p:ph type="sldNum" sz="quarter" idx="10"/>
          </p:nvPr>
        </p:nvSpPr>
        <p:spPr/>
        <p:txBody>
          <a:bodyPr/>
          <a:lstStyle/>
          <a:p>
            <a:fld id="{6976BF5C-4B30-2B41-9D63-4C479482322A}" type="slidenum">
              <a:rPr lang="en-US" altLang="en-US" smtClean="0"/>
              <a:pPr/>
              <a:t>7</a:t>
            </a:fld>
            <a:endParaRPr lang="en-US" altLang="en-US" dirty="0"/>
          </a:p>
        </p:txBody>
      </p:sp>
    </p:spTree>
    <p:extLst>
      <p:ext uri="{BB962C8B-B14F-4D97-AF65-F5344CB8AC3E}">
        <p14:creationId xmlns:p14="http://schemas.microsoft.com/office/powerpoint/2010/main" val="2131786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CA" sz="1200" b="1" kern="1200" dirty="0">
                <a:solidFill>
                  <a:schemeClr val="tx1"/>
                </a:solidFill>
                <a:effectLst/>
                <a:latin typeface="+mn-lt"/>
                <a:ea typeface="ＭＳ Ｐゴシック" charset="-128"/>
                <a:cs typeface="ＭＳ Ｐゴシック"/>
              </a:rPr>
              <a:t>In</a:t>
            </a:r>
            <a:r>
              <a:rPr lang="en-CA" sz="1200" b="1" kern="1200" baseline="0" dirty="0">
                <a:solidFill>
                  <a:schemeClr val="tx1"/>
                </a:solidFill>
                <a:effectLst/>
                <a:latin typeface="+mn-lt"/>
                <a:ea typeface="ＭＳ Ｐゴシック" charset="-128"/>
                <a:cs typeface="ＭＳ Ｐゴシック"/>
              </a:rPr>
              <a:t> this example, a student has applied to UBC’s Bachelor of Kinesiology.</a:t>
            </a:r>
          </a:p>
          <a:p>
            <a:pPr marL="171450" marR="0" lvl="0" indent="-171450" algn="l" defTabSz="457200" rtl="0" eaLnBrk="0" fontAlgn="base" latinLnBrk="0" hangingPunct="0">
              <a:lnSpc>
                <a:spcPct val="100000"/>
              </a:lnSpc>
              <a:spcBef>
                <a:spcPct val="30000"/>
              </a:spcBef>
              <a:spcAft>
                <a:spcPct val="0"/>
              </a:spcAft>
              <a:buClrTx/>
              <a:buSzTx/>
              <a:buFont typeface="Arial" charset="0"/>
              <a:buChar char="•"/>
              <a:tabLst/>
              <a:defRPr/>
            </a:pPr>
            <a:r>
              <a:rPr lang="en-CA" sz="1200" kern="1200" baseline="0" dirty="0">
                <a:solidFill>
                  <a:schemeClr val="tx1"/>
                </a:solidFill>
                <a:effectLst/>
                <a:latin typeface="+mn-lt"/>
                <a:ea typeface="ＭＳ Ｐゴシック" charset="-128"/>
                <a:cs typeface="ＭＳ Ｐゴシック"/>
              </a:rPr>
              <a:t>To make a core academic assessment for this degree, UBC will look at your grades in </a:t>
            </a:r>
            <a:r>
              <a:rPr lang="en-CA" sz="1200" u="none" kern="1200" baseline="0" dirty="0">
                <a:solidFill>
                  <a:schemeClr val="tx1"/>
                </a:solidFill>
                <a:effectLst/>
                <a:latin typeface="+mn-lt"/>
                <a:ea typeface="ＭＳ Ｐゴシック" charset="-128"/>
                <a:cs typeface="ＭＳ Ｐゴシック"/>
              </a:rPr>
              <a:t>all</a:t>
            </a:r>
            <a:r>
              <a:rPr lang="en-CA" sz="1200" kern="1200" baseline="0" dirty="0">
                <a:solidFill>
                  <a:schemeClr val="tx1"/>
                </a:solidFill>
                <a:effectLst/>
                <a:latin typeface="+mn-lt"/>
                <a:ea typeface="ＭＳ Ｐゴシック" charset="-128"/>
                <a:cs typeface="ＭＳ Ｐゴシック"/>
              </a:rPr>
              <a:t> the Grade 11 and Grade 12 courses </a:t>
            </a:r>
            <a:r>
              <a:rPr lang="en-US" sz="1200" dirty="0">
                <a:latin typeface="Calibri" panose="020F0502020204030204" pitchFamily="34" charset="0"/>
                <a:cs typeface="Calibri" panose="020F0502020204030204" pitchFamily="34" charset="0"/>
              </a:rPr>
              <a:t>(</a:t>
            </a:r>
            <a:r>
              <a:rPr lang="en-US" sz="1200" u="none" dirty="0">
                <a:latin typeface="Calibri" panose="020F0502020204030204" pitchFamily="34" charset="0"/>
                <a:cs typeface="Calibri" panose="020F0502020204030204" pitchFamily="34" charset="0"/>
              </a:rPr>
              <a:t>excluding</a:t>
            </a:r>
            <a:r>
              <a:rPr lang="en-US" sz="1200" dirty="0">
                <a:latin typeface="Calibri" panose="020F0502020204030204" pitchFamily="34" charset="0"/>
                <a:cs typeface="Calibri" panose="020F0502020204030204" pitchFamily="34" charset="0"/>
              </a:rPr>
              <a:t> applied design, skills, and technology courses; physical</a:t>
            </a:r>
            <a:r>
              <a:rPr lang="en-US" sz="1200" baseline="0" dirty="0">
                <a:latin typeface="Calibri" panose="020F0502020204030204" pitchFamily="34" charset="0"/>
                <a:cs typeface="Calibri" panose="020F0502020204030204" pitchFamily="34" charset="0"/>
              </a:rPr>
              <a:t> and</a:t>
            </a:r>
            <a:r>
              <a:rPr lang="en-US" sz="1200" dirty="0">
                <a:latin typeface="Calibri" panose="020F0502020204030204" pitchFamily="34" charset="0"/>
                <a:cs typeface="Calibri" panose="020F0502020204030204" pitchFamily="34" charset="0"/>
              </a:rPr>
              <a:t> health education courses; career and personal planning courses; and faith-based courses) </a:t>
            </a:r>
            <a:r>
              <a:rPr lang="en-CA" sz="1200" kern="1200" baseline="0" dirty="0">
                <a:solidFill>
                  <a:schemeClr val="tx1"/>
                </a:solidFill>
                <a:effectLst/>
                <a:latin typeface="+mn-lt"/>
                <a:ea typeface="ＭＳ Ｐゴシック" charset="-128"/>
                <a:cs typeface="ＭＳ Ｐゴシック"/>
              </a:rPr>
              <a:t>that fall under the four categories listed for the Bachelor of Kinesiology. They are the Language Arts category, the Mathematics and Computation category, the Science category, and the Social Sciences category.</a:t>
            </a:r>
          </a:p>
          <a:p>
            <a:pPr marL="171450" indent="-171450">
              <a:buFont typeface="Arial" panose="020B0604020202020204" pitchFamily="34" charset="0"/>
              <a:buChar char="•"/>
            </a:pPr>
            <a:r>
              <a:rPr lang="en-CA" sz="1200" kern="1200" baseline="0" dirty="0" smtClean="0">
                <a:solidFill>
                  <a:schemeClr val="tx1"/>
                </a:solidFill>
                <a:effectLst/>
                <a:latin typeface="+mn-lt"/>
                <a:ea typeface="ＭＳ Ｐゴシック" charset="-128"/>
                <a:cs typeface="ＭＳ Ｐゴシック"/>
              </a:rPr>
              <a:t>If </a:t>
            </a:r>
            <a:r>
              <a:rPr lang="en-US" dirty="0" smtClean="0"/>
              <a:t>a </a:t>
            </a:r>
            <a:r>
              <a:rPr lang="en-US" dirty="0"/>
              <a:t>course is presented at both the Grade 11 and the Grade 12 levels, UBC will use the grade from the highest</a:t>
            </a:r>
            <a:r>
              <a:rPr lang="en-US" baseline="0" dirty="0"/>
              <a:t> level of that course. </a:t>
            </a:r>
            <a:endParaRPr lang="en-CA" sz="1200" kern="1200" dirty="0">
              <a:solidFill>
                <a:schemeClr val="tx1"/>
              </a:solidFill>
              <a:effectLst/>
              <a:latin typeface="+mn-lt"/>
              <a:ea typeface="ＭＳ Ｐゴシック" charset="-128"/>
              <a:cs typeface="ＭＳ Ｐゴシック"/>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kern="1200" dirty="0">
                <a:solidFill>
                  <a:schemeClr val="tx1"/>
                </a:solidFill>
                <a:effectLst/>
                <a:latin typeface="+mn-lt"/>
                <a:ea typeface="ＭＳ Ｐゴシック" charset="-128"/>
                <a:cs typeface="ＭＳ Ｐゴシック"/>
              </a:rPr>
              <a:t>While there is not a minimum number of courses that you have to take from each</a:t>
            </a:r>
            <a:r>
              <a:rPr lang="en-CA" sz="1200" kern="1200" baseline="0" dirty="0">
                <a:solidFill>
                  <a:schemeClr val="tx1"/>
                </a:solidFill>
                <a:effectLst/>
                <a:latin typeface="+mn-lt"/>
                <a:ea typeface="ＭＳ Ｐゴシック" charset="-128"/>
                <a:cs typeface="ＭＳ Ｐゴシック"/>
              </a:rPr>
              <a:t> </a:t>
            </a:r>
            <a:r>
              <a:rPr lang="en-CA" sz="1200" kern="1200" dirty="0">
                <a:solidFill>
                  <a:schemeClr val="tx1"/>
                </a:solidFill>
                <a:effectLst/>
                <a:latin typeface="+mn-lt"/>
                <a:ea typeface="ＭＳ Ｐゴシック" charset="-128"/>
                <a:cs typeface="ＭＳ Ｐゴシック"/>
              </a:rPr>
              <a:t>category, you are encouraged to take a rigorous course load in order</a:t>
            </a:r>
            <a:r>
              <a:rPr lang="en-CA" sz="1200" kern="1200" baseline="0" dirty="0">
                <a:solidFill>
                  <a:schemeClr val="tx1"/>
                </a:solidFill>
                <a:effectLst/>
                <a:latin typeface="+mn-lt"/>
                <a:ea typeface="ＭＳ Ｐゴシック" charset="-128"/>
                <a:cs typeface="ＭＳ Ｐゴシック"/>
              </a:rPr>
              <a:t> to </a:t>
            </a:r>
            <a:r>
              <a:rPr lang="en-CA" sz="1200" kern="1200" dirty="0">
                <a:solidFill>
                  <a:schemeClr val="tx1"/>
                </a:solidFill>
                <a:effectLst/>
                <a:latin typeface="+mn-lt"/>
                <a:ea typeface="ＭＳ Ｐゴシック" charset="-128"/>
                <a:cs typeface="ＭＳ Ｐゴシック"/>
              </a:rPr>
              <a:t>be more competitive</a:t>
            </a:r>
            <a:r>
              <a:rPr lang="en-CA" sz="1200" kern="1200" baseline="0" dirty="0">
                <a:solidFill>
                  <a:schemeClr val="tx1"/>
                </a:solidFill>
                <a:effectLst/>
                <a:latin typeface="+mn-lt"/>
                <a:ea typeface="ＭＳ Ｐゴシック" charset="-128"/>
                <a:cs typeface="ＭＳ Ｐゴシック"/>
              </a:rPr>
              <a:t>.</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kern="1200" baseline="0" dirty="0">
                <a:solidFill>
                  <a:schemeClr val="tx1"/>
                </a:solidFill>
                <a:effectLst/>
                <a:latin typeface="+mn-lt"/>
                <a:ea typeface="ＭＳ Ｐゴシック" charset="-128"/>
                <a:cs typeface="ＭＳ Ｐゴシック"/>
              </a:rPr>
              <a:t>Note that the courses listed in each category are not exhaustive – these are just some examples to demonstrate how the categories will work. For example, any course categorized as “social studies” by the BC Ministry of Education will be included in the Social Sciences category. </a:t>
            </a:r>
            <a:endParaRPr lang="en-CA" sz="1200" kern="1200" dirty="0">
              <a:solidFill>
                <a:schemeClr val="tx1"/>
              </a:solidFill>
              <a:effectLst/>
              <a:latin typeface="+mn-lt"/>
              <a:ea typeface="ＭＳ Ｐゴシック" charset="-128"/>
              <a:cs typeface="ＭＳ Ｐゴシック"/>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CA" sz="1200" kern="1200" dirty="0">
              <a:solidFill>
                <a:schemeClr val="tx1"/>
              </a:solidFill>
              <a:effectLst/>
              <a:latin typeface="+mn-lt"/>
              <a:ea typeface="ＭＳ Ｐゴシック" charset="-128"/>
              <a:cs typeface="ＭＳ Ｐゴシック"/>
            </a:endParaRPr>
          </a:p>
          <a:p>
            <a:r>
              <a:rPr lang="en-CA" sz="1200" b="1" kern="1200" dirty="0">
                <a:solidFill>
                  <a:schemeClr val="tx1"/>
                </a:solidFill>
                <a:effectLst/>
                <a:latin typeface="+mn-lt"/>
                <a:ea typeface="ＭＳ Ｐゴシック" charset="-128"/>
              </a:rPr>
              <a:t>To</a:t>
            </a:r>
            <a:r>
              <a:rPr lang="en-CA" sz="1200" b="1" kern="1200" baseline="0" dirty="0">
                <a:solidFill>
                  <a:schemeClr val="tx1"/>
                </a:solidFill>
                <a:effectLst/>
                <a:latin typeface="+mn-lt"/>
                <a:ea typeface="ＭＳ Ｐゴシック" charset="-128"/>
              </a:rPr>
              <a:t> find out which</a:t>
            </a:r>
            <a:r>
              <a:rPr lang="en-CA" sz="1200" b="1" kern="1200" dirty="0">
                <a:solidFill>
                  <a:schemeClr val="tx1"/>
                </a:solidFill>
                <a:effectLst/>
                <a:latin typeface="+mn-lt"/>
                <a:ea typeface="ＭＳ Ｐゴシック" charset="-128"/>
              </a:rPr>
              <a:t> categories are relevant for the degree you want</a:t>
            </a:r>
            <a:r>
              <a:rPr lang="en-CA" sz="1200" b="1" kern="1200" baseline="0" dirty="0">
                <a:solidFill>
                  <a:schemeClr val="tx1"/>
                </a:solidFill>
                <a:effectLst/>
                <a:latin typeface="+mn-lt"/>
                <a:ea typeface="ＭＳ Ｐゴシック" charset="-128"/>
              </a:rPr>
              <a:t> to apply to at UBC, you’ll want to visit </a:t>
            </a:r>
            <a:r>
              <a:rPr lang="en-CA" sz="1200" b="1" kern="1200" baseline="0" dirty="0" smtClean="0">
                <a:solidFill>
                  <a:schemeClr val="tx1"/>
                </a:solidFill>
                <a:effectLst/>
                <a:latin typeface="+mn-lt"/>
                <a:ea typeface="ＭＳ Ｐゴシック" charset="-128"/>
              </a:rPr>
              <a:t>the Undergraduate </a:t>
            </a:r>
            <a:r>
              <a:rPr lang="en-CA" sz="1200" b="1" kern="1200" baseline="0" dirty="0">
                <a:solidFill>
                  <a:schemeClr val="tx1"/>
                </a:solidFill>
                <a:effectLst/>
                <a:latin typeface="+mn-lt"/>
                <a:ea typeface="ＭＳ Ｐゴシック" charset="-128"/>
              </a:rPr>
              <a:t>Programs and Admissions website (</a:t>
            </a:r>
            <a:r>
              <a:rPr lang="en-CA" sz="1200" b="1" kern="1200" baseline="0" dirty="0" err="1">
                <a:solidFill>
                  <a:schemeClr val="tx1"/>
                </a:solidFill>
                <a:effectLst/>
                <a:latin typeface="+mn-lt"/>
                <a:ea typeface="ＭＳ Ｐゴシック" charset="-128"/>
              </a:rPr>
              <a:t>you.ubc.ca</a:t>
            </a:r>
            <a:r>
              <a:rPr lang="en-CA" sz="1200" b="1" kern="1200" baseline="0" dirty="0">
                <a:solidFill>
                  <a:schemeClr val="tx1"/>
                </a:solidFill>
                <a:effectLst/>
                <a:latin typeface="+mn-lt"/>
                <a:ea typeface="ＭＳ Ｐゴシック" charset="-128"/>
              </a:rPr>
              <a:t>), the Academic Calendar, and the BC Ministry of Education curriculum website. </a:t>
            </a:r>
            <a:r>
              <a:rPr lang="en-CA" sz="1200" b="1" kern="1200" baseline="0" dirty="0" smtClean="0">
                <a:solidFill>
                  <a:schemeClr val="tx1"/>
                </a:solidFill>
                <a:effectLst/>
                <a:latin typeface="+mn-lt"/>
                <a:ea typeface="ＭＳ Ｐゴシック" charset="-128"/>
              </a:rPr>
              <a:t>All of this will be confirmed </a:t>
            </a:r>
            <a:r>
              <a:rPr lang="en-CA" sz="1200" b="1" kern="1200" dirty="0" smtClean="0">
                <a:solidFill>
                  <a:schemeClr val="tx1"/>
                </a:solidFill>
                <a:effectLst/>
                <a:latin typeface="+mn-lt"/>
                <a:ea typeface="ＭＳ Ｐゴシック" charset="-128"/>
              </a:rPr>
              <a:t>and</a:t>
            </a:r>
            <a:r>
              <a:rPr lang="en-CA" sz="1200" b="1" kern="1200" baseline="0" dirty="0" smtClean="0">
                <a:solidFill>
                  <a:schemeClr val="tx1"/>
                </a:solidFill>
                <a:effectLst/>
                <a:latin typeface="+mn-lt"/>
                <a:ea typeface="ＭＳ Ｐゴシック" charset="-128"/>
              </a:rPr>
              <a:t> up on </a:t>
            </a:r>
            <a:r>
              <a:rPr lang="en-CA" sz="1200" b="1" kern="1200" baseline="0" dirty="0">
                <a:solidFill>
                  <a:schemeClr val="tx1"/>
                </a:solidFill>
                <a:effectLst/>
                <a:latin typeface="+mn-lt"/>
                <a:ea typeface="ＭＳ Ｐゴシック" charset="-128"/>
              </a:rPr>
              <a:t>those websites</a:t>
            </a:r>
            <a:r>
              <a:rPr lang="en-CA" sz="1200" b="1" kern="1200" dirty="0">
                <a:solidFill>
                  <a:schemeClr val="tx1"/>
                </a:solidFill>
                <a:effectLst/>
                <a:latin typeface="+mn-lt"/>
                <a:ea typeface="ＭＳ Ｐゴシック" charset="-128"/>
              </a:rPr>
              <a:t> </a:t>
            </a:r>
            <a:r>
              <a:rPr lang="en-CA" sz="1200" b="1" kern="1200" dirty="0" smtClean="0">
                <a:solidFill>
                  <a:schemeClr val="tx1"/>
                </a:solidFill>
                <a:effectLst/>
                <a:latin typeface="+mn-lt"/>
                <a:ea typeface="ＭＳ Ｐゴシック" charset="-128"/>
              </a:rPr>
              <a:t>in March </a:t>
            </a:r>
            <a:r>
              <a:rPr lang="en-CA" sz="1200" b="1" kern="1200" dirty="0">
                <a:solidFill>
                  <a:schemeClr val="tx1"/>
                </a:solidFill>
                <a:effectLst/>
                <a:latin typeface="+mn-lt"/>
                <a:ea typeface="ＭＳ Ｐゴシック" charset="-128"/>
              </a:rPr>
              <a:t>2018.</a:t>
            </a:r>
          </a:p>
        </p:txBody>
      </p:sp>
      <p:sp>
        <p:nvSpPr>
          <p:cNvPr id="4" name="Slide Number Placeholder 3"/>
          <p:cNvSpPr>
            <a:spLocks noGrp="1"/>
          </p:cNvSpPr>
          <p:nvPr>
            <p:ph type="sldNum" sz="quarter" idx="10"/>
          </p:nvPr>
        </p:nvSpPr>
        <p:spPr/>
        <p:txBody>
          <a:bodyPr/>
          <a:lstStyle/>
          <a:p>
            <a:pPr>
              <a:defRPr/>
            </a:pPr>
            <a:fld id="{BA91BC1C-BC25-48C5-B2DC-0579280A18AB}" type="slidenum">
              <a:rPr lang="en-US" altLang="en-US" smtClean="0"/>
              <a:pPr>
                <a:defRPr/>
              </a:pPr>
              <a:t>8</a:t>
            </a:fld>
            <a:endParaRPr lang="en-US" altLang="en-US"/>
          </a:p>
        </p:txBody>
      </p:sp>
    </p:spTree>
    <p:extLst>
      <p:ext uri="{BB962C8B-B14F-4D97-AF65-F5344CB8AC3E}">
        <p14:creationId xmlns:p14="http://schemas.microsoft.com/office/powerpoint/2010/main" val="328205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The assessment</a:t>
            </a:r>
            <a:r>
              <a:rPr lang="en-US" b="1" baseline="0"/>
              <a:t> of individual courses </a:t>
            </a:r>
            <a:r>
              <a:rPr lang="en-US" b="1"/>
              <a:t>looks at the grades of the most important</a:t>
            </a:r>
            <a:r>
              <a:rPr lang="en-US" b="1" baseline="0"/>
              <a:t> courses, </a:t>
            </a:r>
            <a:r>
              <a:rPr lang="en-US" b="1"/>
              <a:t>individually.</a:t>
            </a:r>
          </a:p>
          <a:p>
            <a:pPr marL="171450" indent="-171450">
              <a:buFont typeface="Arial" charset="0"/>
              <a:buChar char="•"/>
            </a:pPr>
            <a:r>
              <a:rPr lang="en-CA"/>
              <a:t>I</a:t>
            </a:r>
            <a:r>
              <a:rPr lang="en-US"/>
              <a:t>n most cases, the courses looked at here will be English 12 (or English First People’s 12) and/or Pre-Calculus 12,</a:t>
            </a:r>
            <a:r>
              <a:rPr lang="en-US" baseline="0"/>
              <a:t> but it will depend on the degree you have applied to.</a:t>
            </a:r>
            <a:endParaRPr lang="en-US"/>
          </a:p>
          <a:p>
            <a:pPr marL="171450" indent="-171450">
              <a:buFont typeface="Arial" charset="0"/>
              <a:buChar char="•"/>
            </a:pPr>
            <a:r>
              <a:rPr lang="en-CA"/>
              <a:t>No matter </a:t>
            </a:r>
            <a:r>
              <a:rPr lang="en-US"/>
              <a:t>how high your overall academic assessment and your core academic assessment are, you may not get into certain UBC degrees</a:t>
            </a:r>
            <a:r>
              <a:rPr lang="en-US" baseline="0"/>
              <a:t> if you do not have a strong enough grade in these individual courses</a:t>
            </a:r>
            <a:r>
              <a:rPr lang="en-US"/>
              <a:t>.</a:t>
            </a:r>
          </a:p>
        </p:txBody>
      </p:sp>
      <p:sp>
        <p:nvSpPr>
          <p:cNvPr id="4" name="Slide Number Placeholder 3"/>
          <p:cNvSpPr>
            <a:spLocks noGrp="1"/>
          </p:cNvSpPr>
          <p:nvPr>
            <p:ph type="sldNum" sz="quarter" idx="10"/>
          </p:nvPr>
        </p:nvSpPr>
        <p:spPr/>
        <p:txBody>
          <a:bodyPr/>
          <a:lstStyle/>
          <a:p>
            <a:fld id="{6976BF5C-4B30-2B41-9D63-4C479482322A}" type="slidenum">
              <a:rPr lang="en-US" altLang="en-US" smtClean="0"/>
              <a:pPr/>
              <a:t>9</a:t>
            </a:fld>
            <a:endParaRPr lang="en-US" altLang="en-US"/>
          </a:p>
        </p:txBody>
      </p:sp>
    </p:spTree>
    <p:extLst>
      <p:ext uri="{BB962C8B-B14F-4D97-AF65-F5344CB8AC3E}">
        <p14:creationId xmlns:p14="http://schemas.microsoft.com/office/powerpoint/2010/main" val="23787031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p:spTree>
      <p:nvGrpSpPr>
        <p:cNvPr id="1" name=""/>
        <p:cNvGrpSpPr/>
        <p:nvPr/>
      </p:nvGrpSpPr>
      <p:grpSpPr>
        <a:xfrm>
          <a:off x="0" y="0"/>
          <a:ext cx="0" cy="0"/>
          <a:chOff x="0" y="0"/>
          <a:chExt cx="0" cy="0"/>
        </a:xfrm>
      </p:grpSpPr>
      <p:pic>
        <p:nvPicPr>
          <p:cNvPr id="5" name="Picture 1" descr="main-mall.fixe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0" name="Rectangle 9"/>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11" name="Picture 3"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Placeholder 18"/>
          <p:cNvSpPr>
            <a:spLocks noGrp="1"/>
          </p:cNvSpPr>
          <p:nvPr>
            <p:ph type="body" sz="quarter" idx="11"/>
          </p:nvPr>
        </p:nvSpPr>
        <p:spPr>
          <a:xfrm>
            <a:off x="365587" y="1332646"/>
            <a:ext cx="5430376" cy="1671152"/>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dirty="0"/>
              <a:t>Click to edit Master text styles</a:t>
            </a:r>
          </a:p>
        </p:txBody>
      </p:sp>
      <p:sp>
        <p:nvSpPr>
          <p:cNvPr id="8"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9"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3439252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 Slide - 4">
    <p:spTree>
      <p:nvGrpSpPr>
        <p:cNvPr id="1" name=""/>
        <p:cNvGrpSpPr/>
        <p:nvPr/>
      </p:nvGrpSpPr>
      <p:grpSpPr>
        <a:xfrm>
          <a:off x="0" y="0"/>
          <a:ext cx="0" cy="0"/>
          <a:chOff x="0" y="0"/>
          <a:chExt cx="0" cy="0"/>
        </a:xfrm>
      </p:grpSpPr>
      <p:pic>
        <p:nvPicPr>
          <p:cNvPr id="4" name="Picture 1" descr="19468908073_a6d2e240c9_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0"/>
            <a:ext cx="900112"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3"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Placeholder 14"/>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algn="r">
              <a:spcBef>
                <a:spcPct val="20000"/>
              </a:spcBef>
              <a:buFont typeface="Arial" charset="0"/>
              <a:buNone/>
              <a:defRPr/>
            </a:pPr>
            <a:fld id="{A4C0508E-052D-4F6C-9456-F7A6A4D1FE5E}" type="slidenum">
              <a:rPr lang="en-US" altLang="en-US" sz="900" smtClean="0">
                <a:solidFill>
                  <a:srgbClr val="FFFFFF"/>
                </a:solidFill>
              </a:rPr>
              <a:pPr algn="r">
                <a:spcBef>
                  <a:spcPct val="20000"/>
                </a:spcBef>
                <a:buFont typeface="Arial" charset="0"/>
                <a:buNone/>
                <a:defRPr/>
              </a:pPr>
              <a:t>‹#›</a:t>
            </a:fld>
            <a:endParaRPr lang="en-CA" altLang="en-US" sz="900">
              <a:solidFill>
                <a:srgbClr val="FFFFFF"/>
              </a:solidFill>
            </a:endParaRPr>
          </a:p>
        </p:txBody>
      </p:sp>
      <p:sp>
        <p:nvSpPr>
          <p:cNvPr id="12" name="Text Placeholder 11"/>
          <p:cNvSpPr>
            <a:spLocks noGrp="1"/>
          </p:cNvSpPr>
          <p:nvPr>
            <p:ph type="body" sz="quarter" idx="11"/>
          </p:nvPr>
        </p:nvSpPr>
        <p:spPr>
          <a:xfrm>
            <a:off x="438954" y="267494"/>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2000" b="1" i="0" u="none" strike="noStrike" kern="1200" cap="all" spc="30" normalizeH="0" baseline="0" noProof="0">
                <a:ln>
                  <a:noFill/>
                </a:ln>
                <a:solidFill>
                  <a:srgbClr val="0C2344"/>
                </a:solidFill>
                <a:effectLst/>
                <a:uLnTx/>
                <a:uFillTx/>
                <a:latin typeface="Calibri" panose="020F0502020204030204" pitchFamily="34" charset="0"/>
                <a:cs typeface="Calibri" panose="020F0502020204030204"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8" name="Text Placeholder 2"/>
          <p:cNvSpPr>
            <a:spLocks noGrp="1"/>
          </p:cNvSpPr>
          <p:nvPr>
            <p:ph type="body" sz="quarter" idx="13"/>
          </p:nvPr>
        </p:nvSpPr>
        <p:spPr>
          <a:xfrm>
            <a:off x="438954" y="1131888"/>
            <a:ext cx="7661438" cy="3672110"/>
          </a:xfrm>
          <a:prstGeom prst="rect">
            <a:avLst/>
          </a:prstGeom>
        </p:spPr>
        <p:txBody>
          <a:bodyPr vert="horz" lIns="0" tIns="0" rIns="0" bIns="0"/>
          <a:lstStyle>
            <a:lvl1pPr marL="0" indent="0">
              <a:lnSpc>
                <a:spcPct val="100000"/>
              </a:lnSpc>
              <a:spcBef>
                <a:spcPts val="0"/>
              </a:spcBef>
              <a:spcAft>
                <a:spcPts val="600"/>
              </a:spcAft>
              <a:buFontTx/>
              <a:buNone/>
              <a:defRPr sz="1800">
                <a:latin typeface="Calibri" panose="020F0502020204030204" pitchFamily="34" charset="0"/>
                <a:cs typeface="Calibri" panose="020F0502020204030204" pitchFamily="34" charset="0"/>
              </a:defRPr>
            </a:lvl1pPr>
            <a:lvl2pPr marL="0" indent="-180000">
              <a:lnSpc>
                <a:spcPct val="100000"/>
              </a:lnSpc>
              <a:spcBef>
                <a:spcPts val="0"/>
              </a:spcBef>
              <a:spcAft>
                <a:spcPts val="600"/>
              </a:spcAft>
              <a:buFont typeface="Arial"/>
              <a:buChar char="•"/>
              <a:defRPr sz="1800">
                <a:latin typeface="Calibri" panose="020F0502020204030204" pitchFamily="34" charset="0"/>
                <a:cs typeface="Calibri" panose="020F0502020204030204" pitchFamily="34" charset="0"/>
              </a:defRPr>
            </a:lvl2pPr>
            <a:lvl3pPr marL="540000" indent="-180000">
              <a:lnSpc>
                <a:spcPct val="100000"/>
              </a:lnSpc>
              <a:spcBef>
                <a:spcPts val="0"/>
              </a:spcBef>
              <a:spcAft>
                <a:spcPts val="600"/>
              </a:spcAft>
              <a:defRPr sz="1800">
                <a:latin typeface="Calibri" panose="020F0502020204030204" pitchFamily="34" charset="0"/>
                <a:cs typeface="Calibri" panose="020F0502020204030204" pitchFamily="34" charset="0"/>
              </a:defRPr>
            </a:lvl3pPr>
            <a:lvl4pPr marL="900000" indent="-180000">
              <a:lnSpc>
                <a:spcPct val="100000"/>
              </a:lnSpc>
              <a:spcBef>
                <a:spcPts val="0"/>
              </a:spcBef>
              <a:spcAft>
                <a:spcPts val="600"/>
              </a:spcAft>
              <a:buFont typeface="Arial"/>
              <a:buChar char="•"/>
              <a:defRPr sz="1800">
                <a:latin typeface="Calibri" panose="020F0502020204030204" pitchFamily="34" charset="0"/>
                <a:cs typeface="Calibri" panose="020F0502020204030204" pitchFamily="34" charset="0"/>
              </a:defRPr>
            </a:lvl4pPr>
            <a:lvl5pPr marL="1260000" indent="-180000">
              <a:lnSpc>
                <a:spcPct val="100000"/>
              </a:lnSpc>
              <a:spcBef>
                <a:spcPts val="0"/>
              </a:spcBef>
              <a:spcAft>
                <a:spcPts val="600"/>
              </a:spcAft>
              <a:buFont typeface="Arial"/>
              <a:buChar char="•"/>
              <a:defRPr sz="1800">
                <a:latin typeface="Calibri" panose="020F0502020204030204" pitchFamily="34" charset="0"/>
                <a:cs typeface="Calibri" panose="020F0502020204030204" pitchFamily="34" charset="0"/>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20286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ics Slide - 1">
    <p:spTree>
      <p:nvGrpSpPr>
        <p:cNvPr id="1" name=""/>
        <p:cNvGrpSpPr/>
        <p:nvPr/>
      </p:nvGrpSpPr>
      <p:grpSpPr>
        <a:xfrm>
          <a:off x="0" y="0"/>
          <a:ext cx="0" cy="0"/>
          <a:chOff x="0" y="0"/>
          <a:chExt cx="0" cy="0"/>
        </a:xfrm>
      </p:grpSpPr>
      <p:sp>
        <p:nvSpPr>
          <p:cNvPr id="4" name="Text Placeholder 14"/>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algn="r">
              <a:spcBef>
                <a:spcPct val="20000"/>
              </a:spcBef>
              <a:buFont typeface="Arial" charset="0"/>
              <a:buNone/>
              <a:defRPr/>
            </a:pPr>
            <a:fld id="{0A720E35-C738-49E7-ACEC-C9545A98578B}" type="slidenum">
              <a:rPr lang="en-US" altLang="en-US" sz="900" smtClean="0"/>
              <a:pPr algn="r">
                <a:spcBef>
                  <a:spcPct val="20000"/>
                </a:spcBef>
                <a:buFont typeface="Arial" charset="0"/>
                <a:buNone/>
                <a:defRPr/>
              </a:pPr>
              <a:t>‹#›</a:t>
            </a:fld>
            <a:endParaRPr lang="en-CA" altLang="en-US" sz="900"/>
          </a:p>
        </p:txBody>
      </p:sp>
      <p:pic>
        <p:nvPicPr>
          <p:cNvPr id="5" name="Picture 3" descr="s4b282c2015.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484188"/>
            <a:ext cx="363537" cy="493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131888"/>
            <a:ext cx="7661438" cy="3672110"/>
          </a:xfrm>
          <a:prstGeom prst="rect">
            <a:avLst/>
          </a:prstGeom>
        </p:spPr>
        <p:txBody>
          <a:bodyPr vert="horz" lIns="0" tIns="0" rIns="0" bIns="0"/>
          <a:lstStyle>
            <a:lvl1pPr marL="0" indent="0">
              <a:lnSpc>
                <a:spcPct val="130000"/>
              </a:lnSpc>
              <a:spcBef>
                <a:spcPts val="0"/>
              </a:spcBef>
              <a:buFontTx/>
              <a:buNone/>
              <a:defRPr sz="1500"/>
            </a:lvl1pPr>
            <a:lvl2pPr marL="0" indent="-180000">
              <a:lnSpc>
                <a:spcPct val="130000"/>
              </a:lnSpc>
              <a:spcBef>
                <a:spcPts val="0"/>
              </a:spcBef>
              <a:buFont typeface="Arial"/>
              <a:buChar char="•"/>
              <a:defRPr sz="1500"/>
            </a:lvl2pPr>
            <a:lvl3pPr marL="540000" indent="-180000">
              <a:lnSpc>
                <a:spcPct val="130000"/>
              </a:lnSpc>
              <a:spcBef>
                <a:spcPts val="0"/>
              </a:spcBef>
              <a:defRPr sz="1500"/>
            </a:lvl3pPr>
            <a:lvl4pPr marL="900000" indent="-180000">
              <a:lnSpc>
                <a:spcPct val="130000"/>
              </a:lnSpc>
              <a:spcBef>
                <a:spcPts val="0"/>
              </a:spcBef>
              <a:buFont typeface="Arial"/>
              <a:buChar char="•"/>
              <a:defRPr sz="1500"/>
            </a:lvl4pPr>
            <a:lvl5pPr marL="1260000" indent="-180000">
              <a:lnSpc>
                <a:spcPct val="130000"/>
              </a:lnSpc>
              <a:spcBef>
                <a:spcPts val="0"/>
              </a:spcBef>
              <a:buFont typeface="Arial"/>
              <a:buChar char="•"/>
              <a:defRPr sz="150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3959806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phics Slide - 2">
    <p:bg>
      <p:bgPr>
        <a:solidFill>
          <a:srgbClr val="001835"/>
        </a:solidFill>
        <a:effectLst/>
      </p:bgPr>
    </p:bg>
    <p:spTree>
      <p:nvGrpSpPr>
        <p:cNvPr id="1" name=""/>
        <p:cNvGrpSpPr/>
        <p:nvPr/>
      </p:nvGrpSpPr>
      <p:grpSpPr>
        <a:xfrm>
          <a:off x="0" y="0"/>
          <a:ext cx="0" cy="0"/>
          <a:chOff x="0" y="0"/>
          <a:chExt cx="0" cy="0"/>
        </a:xfrm>
      </p:grpSpPr>
      <p:sp>
        <p:nvSpPr>
          <p:cNvPr id="4" name="Text Placeholder 14"/>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algn="r">
              <a:spcBef>
                <a:spcPct val="20000"/>
              </a:spcBef>
              <a:buFont typeface="Arial" charset="0"/>
              <a:buNone/>
              <a:defRPr/>
            </a:pPr>
            <a:fld id="{23A66286-DDDE-46D3-AAE4-CABBD5A7E7B8}" type="slidenum">
              <a:rPr lang="en-US" altLang="en-US" sz="900" smtClean="0">
                <a:solidFill>
                  <a:srgbClr val="FFFFFF"/>
                </a:solidFill>
              </a:rPr>
              <a:pPr algn="r">
                <a:spcBef>
                  <a:spcPct val="20000"/>
                </a:spcBef>
                <a:buFont typeface="Arial" charset="0"/>
                <a:buNone/>
                <a:defRPr/>
              </a:pPr>
              <a:t>‹#›</a:t>
            </a:fld>
            <a:endParaRPr lang="en-CA" altLang="en-US" sz="900">
              <a:solidFill>
                <a:srgbClr val="FFFFFF"/>
              </a:solidFill>
            </a:endParaRPr>
          </a:p>
        </p:txBody>
      </p:sp>
      <p:pic>
        <p:nvPicPr>
          <p:cNvPr id="5" name="Picture 2" descr="2014_logo_only_revers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473075"/>
            <a:ext cx="407987" cy="51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131888"/>
            <a:ext cx="7661438" cy="3672110"/>
          </a:xfrm>
          <a:prstGeom prst="rect">
            <a:avLst/>
          </a:prstGeom>
        </p:spPr>
        <p:txBody>
          <a:bodyPr vert="horz" lIns="0" tIns="0" rIns="0" bIns="0"/>
          <a:lstStyle>
            <a:lvl1pPr marL="0" indent="0">
              <a:lnSpc>
                <a:spcPct val="130000"/>
              </a:lnSpc>
              <a:spcBef>
                <a:spcPts val="0"/>
              </a:spcBef>
              <a:buFontTx/>
              <a:buNone/>
              <a:defRPr sz="1500">
                <a:solidFill>
                  <a:schemeClr val="bg1"/>
                </a:solidFill>
              </a:defRPr>
            </a:lvl1pPr>
            <a:lvl2pPr marL="0" indent="-180000">
              <a:lnSpc>
                <a:spcPct val="130000"/>
              </a:lnSpc>
              <a:spcBef>
                <a:spcPts val="0"/>
              </a:spcBef>
              <a:buFont typeface="Arial"/>
              <a:buChar char="•"/>
              <a:defRPr sz="1500">
                <a:solidFill>
                  <a:schemeClr val="bg1"/>
                </a:solidFill>
              </a:defRPr>
            </a:lvl2pPr>
            <a:lvl3pPr marL="540000" indent="-180000">
              <a:lnSpc>
                <a:spcPct val="130000"/>
              </a:lnSpc>
              <a:spcBef>
                <a:spcPts val="0"/>
              </a:spcBef>
              <a:defRPr sz="1500">
                <a:solidFill>
                  <a:schemeClr val="bg1"/>
                </a:solidFill>
              </a:defRPr>
            </a:lvl3pPr>
            <a:lvl4pPr marL="900000" indent="-180000">
              <a:lnSpc>
                <a:spcPct val="130000"/>
              </a:lnSpc>
              <a:spcBef>
                <a:spcPts val="0"/>
              </a:spcBef>
              <a:buFont typeface="Arial"/>
              <a:buChar char="•"/>
              <a:defRPr sz="1500">
                <a:solidFill>
                  <a:schemeClr val="bg1"/>
                </a:solidFill>
              </a:defRPr>
            </a:lvl4pPr>
            <a:lvl5pPr marL="1260000" indent="-180000">
              <a:lnSpc>
                <a:spcPct val="130000"/>
              </a:lnSpc>
              <a:spcBef>
                <a:spcPts val="0"/>
              </a:spcBef>
              <a:buFont typeface="Arial"/>
              <a:buChar char="•"/>
              <a:defRPr sz="1500">
                <a:solidFill>
                  <a:schemeClr val="bg1"/>
                </a:solidFil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661242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descr="19468908073_a6d2e240c9_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p:nvPr userDrawn="1"/>
        </p:nvSpPr>
        <p:spPr>
          <a:xfrm>
            <a:off x="0" y="1131888"/>
            <a:ext cx="4716463"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descr="UBC_2016_Signature_Wide_282.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738" y="1439863"/>
            <a:ext cx="3895725" cy="512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012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 2">
    <p:spTree>
      <p:nvGrpSpPr>
        <p:cNvPr id="1" name=""/>
        <p:cNvGrpSpPr/>
        <p:nvPr/>
      </p:nvGrpSpPr>
      <p:grpSpPr>
        <a:xfrm>
          <a:off x="0" y="0"/>
          <a:ext cx="0" cy="0"/>
          <a:chOff x="0" y="0"/>
          <a:chExt cx="0" cy="0"/>
        </a:xfrm>
      </p:grpSpPr>
      <p:pic>
        <p:nvPicPr>
          <p:cNvPr id="2" name="Picture 1" descr="20089915475_1cd74fac37_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p:nvPr userDrawn="1"/>
        </p:nvSpPr>
        <p:spPr>
          <a:xfrm>
            <a:off x="0" y="1131888"/>
            <a:ext cx="4716463"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descr="UBC_2016_Signature_Wide_282.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738" y="1439863"/>
            <a:ext cx="3895725" cy="512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4740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resentation-Copy-B">
    <p:spTree>
      <p:nvGrpSpPr>
        <p:cNvPr id="1" name=""/>
        <p:cNvGrpSpPr/>
        <p:nvPr/>
      </p:nvGrpSpPr>
      <p:grpSpPr>
        <a:xfrm>
          <a:off x="0" y="0"/>
          <a:ext cx="0" cy="0"/>
          <a:chOff x="0" y="0"/>
          <a:chExt cx="0" cy="0"/>
        </a:xfrm>
      </p:grpSpPr>
      <p:pic>
        <p:nvPicPr>
          <p:cNvPr id="5" name="Picture 1" descr="UBC_Footer_Wh-B.pdf"/>
          <p:cNvPicPr>
            <a:picLocks noChangeAspect="1"/>
          </p:cNvPicPr>
          <p:nvPr userDrawn="1"/>
        </p:nvPicPr>
        <p:blipFill>
          <a:blip r:embed="rId2"/>
          <a:srcRect/>
          <a:stretch>
            <a:fillRect/>
          </a:stretch>
        </p:blipFill>
        <p:spPr bwMode="auto">
          <a:xfrm>
            <a:off x="-17463" y="-13098"/>
            <a:ext cx="9174163" cy="5169695"/>
          </a:xfrm>
          <a:prstGeom prst="rect">
            <a:avLst/>
          </a:prstGeom>
          <a:noFill/>
          <a:ln w="9525">
            <a:noFill/>
            <a:miter lim="800000"/>
            <a:headEnd/>
            <a:tailEnd/>
          </a:ln>
        </p:spPr>
      </p:pic>
      <p:sp>
        <p:nvSpPr>
          <p:cNvPr id="7" name="Text Placeholder 11"/>
          <p:cNvSpPr>
            <a:spLocks noGrp="1"/>
          </p:cNvSpPr>
          <p:nvPr>
            <p:ph type="body" sz="quarter" idx="10"/>
          </p:nvPr>
        </p:nvSpPr>
        <p:spPr>
          <a:xfrm>
            <a:off x="1215786" y="844551"/>
            <a:ext cx="7314109" cy="407307"/>
          </a:xfrm>
          <a:prstGeom prst="rect">
            <a:avLst/>
          </a:prstGeom>
        </p:spPr>
        <p:txBody>
          <a:bodyPr>
            <a:normAutofit/>
          </a:bodyPr>
          <a:lstStyle>
            <a:lvl1pPr marL="0" marR="0" indent="0" algn="l" defTabSz="685800" rtl="0" eaLnBrk="1" fontAlgn="auto" latinLnBrk="0" hangingPunct="1">
              <a:lnSpc>
                <a:spcPct val="100000"/>
              </a:lnSpc>
              <a:spcBef>
                <a:spcPct val="0"/>
              </a:spcBef>
              <a:spcAft>
                <a:spcPts val="0"/>
              </a:spcAft>
              <a:buClrTx/>
              <a:buSzTx/>
              <a:buFontTx/>
              <a:buNone/>
              <a:tabLst/>
              <a:defRPr kumimoji="0" lang="en-US" sz="2100" b="1" i="0" u="none" strike="noStrike" kern="1200" cap="none" spc="0" normalizeH="0" baseline="0" noProof="0">
                <a:ln>
                  <a:noFill/>
                </a:ln>
                <a:solidFill>
                  <a:srgbClr val="07203F"/>
                </a:solidFill>
                <a:effectLst/>
                <a:uLnTx/>
                <a:uFillTx/>
                <a:latin typeface="+mj-lt"/>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noProof="0"/>
              <a:t>Click to edit Master text styles</a:t>
            </a:r>
          </a:p>
        </p:txBody>
      </p:sp>
      <p:sp>
        <p:nvSpPr>
          <p:cNvPr id="8" name="Text Placeholder 12"/>
          <p:cNvSpPr>
            <a:spLocks noGrp="1"/>
          </p:cNvSpPr>
          <p:nvPr>
            <p:ph type="body" sz="quarter" idx="14"/>
          </p:nvPr>
        </p:nvSpPr>
        <p:spPr>
          <a:xfrm>
            <a:off x="1180606" y="1959769"/>
            <a:ext cx="7308850" cy="2003822"/>
          </a:xfrm>
          <a:prstGeom prst="rect">
            <a:avLst/>
          </a:prstGeom>
        </p:spPr>
        <p:txBody>
          <a:bodyPr vert="horz"/>
          <a:lstStyle>
            <a:lvl1pPr marL="346472" marR="0" indent="-346472" algn="l" defTabSz="685800" rtl="0" eaLnBrk="1" fontAlgn="auto" latinLnBrk="0" hangingPunct="1">
              <a:lnSpc>
                <a:spcPts val="2250"/>
              </a:lnSpc>
              <a:spcBef>
                <a:spcPts val="0"/>
              </a:spcBef>
              <a:spcAft>
                <a:spcPts val="0"/>
              </a:spcAft>
              <a:buClrTx/>
              <a:buSzTx/>
              <a:buFont typeface="Arial" pitchFamily="34" charset="0"/>
              <a:buChar char="•"/>
              <a:tabLst/>
              <a:defRPr sz="1500">
                <a:latin typeface="+mn-lt"/>
                <a:cs typeface="Verdana"/>
              </a:defRPr>
            </a:lvl1pPr>
            <a:lvl2pPr>
              <a:buNone/>
              <a:defRPr sz="1500">
                <a:latin typeface="+mn-lt"/>
                <a:cs typeface="Verdana"/>
              </a:defRPr>
            </a:lvl2pPr>
            <a:lvl3pPr>
              <a:buNone/>
              <a:defRPr sz="1350">
                <a:latin typeface="Verdana"/>
                <a:cs typeface="Verdana"/>
              </a:defRPr>
            </a:lvl3pPr>
          </a:lstStyle>
          <a:p>
            <a:pPr lvl="0"/>
            <a:r>
              <a:rPr lang="en-US" noProof="0" dirty="0"/>
              <a:t>Click to edit Master text styles</a:t>
            </a:r>
          </a:p>
          <a:p>
            <a:pPr lvl="1"/>
            <a:r>
              <a:rPr lang="en-US" noProof="0" dirty="0"/>
              <a:t>Second level</a:t>
            </a:r>
          </a:p>
        </p:txBody>
      </p:sp>
    </p:spTree>
    <p:extLst>
      <p:ext uri="{BB962C8B-B14F-4D97-AF65-F5344CB8AC3E}">
        <p14:creationId xmlns:p14="http://schemas.microsoft.com/office/powerpoint/2010/main" val="25850943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pic>
        <p:nvPicPr>
          <p:cNvPr id="5" name="Picture 1" descr="2015_Hover_Aerials_Okanagan_6389-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Rectangle 6"/>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8" name="Picture 3"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 Placeholder 18"/>
          <p:cNvSpPr>
            <a:spLocks noGrp="1"/>
          </p:cNvSpPr>
          <p:nvPr>
            <p:ph type="body" sz="quarter" idx="11"/>
          </p:nvPr>
        </p:nvSpPr>
        <p:spPr>
          <a:xfrm>
            <a:off x="365587" y="1332646"/>
            <a:ext cx="5430376" cy="1671152"/>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dirty="0"/>
              <a:t>Click to edit Master text styles</a:t>
            </a:r>
          </a:p>
        </p:txBody>
      </p:sp>
      <p:sp>
        <p:nvSpPr>
          <p:cNvPr id="13"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4"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2463887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3">
    <p:spTree>
      <p:nvGrpSpPr>
        <p:cNvPr id="1" name=""/>
        <p:cNvGrpSpPr/>
        <p:nvPr/>
      </p:nvGrpSpPr>
      <p:grpSpPr>
        <a:xfrm>
          <a:off x="0" y="0"/>
          <a:ext cx="0" cy="0"/>
          <a:chOff x="0" y="0"/>
          <a:chExt cx="0" cy="0"/>
        </a:xfrm>
      </p:grpSpPr>
      <p:pic>
        <p:nvPicPr>
          <p:cNvPr id="5" name="Picture 1" descr="19468908073_a6d2e240c9_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Rectangle 6"/>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8" name="TextBox 7"/>
          <p:cNvSpPr txBox="1">
            <a:spLocks noChangeArrowheads="1"/>
          </p:cNvSpPr>
          <p:nvPr userDrawn="1"/>
        </p:nvSpPr>
        <p:spPr bwMode="auto">
          <a:xfrm>
            <a:off x="5732463" y="6015038"/>
            <a:ext cx="185737" cy="460375"/>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a:p>
        </p:txBody>
      </p:sp>
      <p:pic>
        <p:nvPicPr>
          <p:cNvPr id="9" name="Picture 3"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 Placeholder 18"/>
          <p:cNvSpPr>
            <a:spLocks noGrp="1"/>
          </p:cNvSpPr>
          <p:nvPr>
            <p:ph type="body" sz="quarter" idx="11"/>
          </p:nvPr>
        </p:nvSpPr>
        <p:spPr>
          <a:xfrm>
            <a:off x="365587" y="1332646"/>
            <a:ext cx="5430376" cy="1671152"/>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dirty="0"/>
              <a:t>Click to edit Master text styles</a:t>
            </a:r>
          </a:p>
        </p:txBody>
      </p:sp>
      <p:sp>
        <p:nvSpPr>
          <p:cNvPr id="14"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5"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1182097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4">
    <p:spTree>
      <p:nvGrpSpPr>
        <p:cNvPr id="1" name=""/>
        <p:cNvGrpSpPr/>
        <p:nvPr/>
      </p:nvGrpSpPr>
      <p:grpSpPr>
        <a:xfrm>
          <a:off x="0" y="0"/>
          <a:ext cx="0" cy="0"/>
          <a:chOff x="0" y="0"/>
          <a:chExt cx="0" cy="0"/>
        </a:xfrm>
      </p:grpSpPr>
      <p:pic>
        <p:nvPicPr>
          <p:cNvPr id="5" name="Picture 1" descr="MOA Evening-047.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Rectangle 6"/>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8" name="Picture 3"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 Placeholder 18"/>
          <p:cNvSpPr>
            <a:spLocks noGrp="1"/>
          </p:cNvSpPr>
          <p:nvPr>
            <p:ph type="body" sz="quarter" idx="11"/>
          </p:nvPr>
        </p:nvSpPr>
        <p:spPr>
          <a:xfrm>
            <a:off x="365587" y="1332646"/>
            <a:ext cx="5430376" cy="1671152"/>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dirty="0"/>
              <a:t>Click to edit Master text styles</a:t>
            </a:r>
          </a:p>
        </p:txBody>
      </p:sp>
      <p:sp>
        <p:nvSpPr>
          <p:cNvPr id="13"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4"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1967603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section Slide - 1">
    <p:spTree>
      <p:nvGrpSpPr>
        <p:cNvPr id="1" name=""/>
        <p:cNvGrpSpPr/>
        <p:nvPr/>
      </p:nvGrpSpPr>
      <p:grpSpPr>
        <a:xfrm>
          <a:off x="0" y="0"/>
          <a:ext cx="0" cy="0"/>
          <a:chOff x="0" y="0"/>
          <a:chExt cx="0" cy="0"/>
        </a:xfrm>
      </p:grpSpPr>
      <p:pic>
        <p:nvPicPr>
          <p:cNvPr id="3" name="Picture 1" descr="19467264904_bdb80a731c_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p:nvPr userDrawn="1"/>
        </p:nvSpPr>
        <p:spPr>
          <a:xfrm>
            <a:off x="0" y="1131888"/>
            <a:ext cx="6015038" cy="1131887"/>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Rectangle 4"/>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9"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Placeholder 14"/>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algn="r">
              <a:spcBef>
                <a:spcPct val="20000"/>
              </a:spcBef>
              <a:buFont typeface="Arial" charset="0"/>
              <a:buNone/>
              <a:defRPr/>
            </a:pPr>
            <a:fld id="{76A0E77C-7549-4693-96E7-0E1BC1215FF5}" type="slidenum">
              <a:rPr lang="en-US" altLang="en-US" sz="900" smtClean="0">
                <a:solidFill>
                  <a:srgbClr val="FFFFFF"/>
                </a:solidFill>
                <a:latin typeface="Whitney Book" charset="0"/>
              </a:rPr>
              <a:pPr algn="r">
                <a:spcBef>
                  <a:spcPct val="20000"/>
                </a:spcBef>
                <a:buFont typeface="Arial" charset="0"/>
                <a:buNone/>
                <a:defRPr/>
              </a:pPr>
              <a:t>‹#›</a:t>
            </a:fld>
            <a:endParaRPr lang="en-CA" altLang="en-US" sz="900">
              <a:solidFill>
                <a:srgbClr val="FFFFFF"/>
              </a:solidFill>
              <a:latin typeface="Whitney Book" charset="0"/>
            </a:endParaRPr>
          </a:p>
        </p:txBody>
      </p:sp>
      <p:sp>
        <p:nvSpPr>
          <p:cNvPr id="26" name="Text Placeholder 18"/>
          <p:cNvSpPr>
            <a:spLocks noGrp="1"/>
          </p:cNvSpPr>
          <p:nvPr>
            <p:ph type="body" sz="quarter" idx="11"/>
          </p:nvPr>
        </p:nvSpPr>
        <p:spPr>
          <a:xfrm>
            <a:off x="365587" y="1275606"/>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chemeClr val="tx1"/>
                </a:solidFill>
                <a:latin typeface="Arial"/>
                <a:cs typeface="Arial"/>
              </a:defRPr>
            </a:lvl1pPr>
          </a:lstStyle>
          <a:p>
            <a:pPr lvl="0"/>
            <a:r>
              <a:rPr lang="en-CA" dirty="0"/>
              <a:t>Click to edit Master text styles</a:t>
            </a:r>
          </a:p>
        </p:txBody>
      </p:sp>
    </p:spTree>
    <p:extLst>
      <p:ext uri="{BB962C8B-B14F-4D97-AF65-F5344CB8AC3E}">
        <p14:creationId xmlns:p14="http://schemas.microsoft.com/office/powerpoint/2010/main" val="324055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section Slide - 2">
    <p:spTree>
      <p:nvGrpSpPr>
        <p:cNvPr id="1" name=""/>
        <p:cNvGrpSpPr/>
        <p:nvPr/>
      </p:nvGrpSpPr>
      <p:grpSpPr>
        <a:xfrm>
          <a:off x="0" y="0"/>
          <a:ext cx="0" cy="0"/>
          <a:chOff x="0" y="0"/>
          <a:chExt cx="0" cy="0"/>
        </a:xfrm>
      </p:grpSpPr>
      <p:pic>
        <p:nvPicPr>
          <p:cNvPr id="3" name="Picture 1" descr="MOA Evening-03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p:nvPr userDrawn="1"/>
        </p:nvSpPr>
        <p:spPr>
          <a:xfrm>
            <a:off x="0" y="1131888"/>
            <a:ext cx="6015038" cy="1131887"/>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Rectangle 4"/>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4"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Placeholder 14"/>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algn="r">
              <a:spcBef>
                <a:spcPct val="20000"/>
              </a:spcBef>
              <a:buFont typeface="Arial" charset="0"/>
              <a:buNone/>
              <a:defRPr/>
            </a:pPr>
            <a:fld id="{DF57E575-9C73-44D4-BF96-8E0782BCD63C}" type="slidenum">
              <a:rPr lang="en-US" altLang="en-US" sz="900" smtClean="0">
                <a:solidFill>
                  <a:srgbClr val="FFFFFF"/>
                </a:solidFill>
                <a:latin typeface="Whitney Book" charset="0"/>
              </a:rPr>
              <a:pPr algn="r">
                <a:spcBef>
                  <a:spcPct val="20000"/>
                </a:spcBef>
                <a:buFont typeface="Arial" charset="0"/>
                <a:buNone/>
                <a:defRPr/>
              </a:pPr>
              <a:t>‹#›</a:t>
            </a:fld>
            <a:endParaRPr lang="en-CA" altLang="en-US" sz="900">
              <a:solidFill>
                <a:srgbClr val="FFFFFF"/>
              </a:solidFill>
              <a:latin typeface="Whitney Book" charset="0"/>
            </a:endParaRPr>
          </a:p>
        </p:txBody>
      </p:sp>
      <p:sp>
        <p:nvSpPr>
          <p:cNvPr id="9" name="Text Placeholder 18"/>
          <p:cNvSpPr>
            <a:spLocks noGrp="1"/>
          </p:cNvSpPr>
          <p:nvPr>
            <p:ph type="body" sz="quarter" idx="11"/>
          </p:nvPr>
        </p:nvSpPr>
        <p:spPr>
          <a:xfrm>
            <a:off x="365587" y="1275606"/>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chemeClr val="tx1"/>
                </a:solidFill>
                <a:latin typeface="Arial"/>
                <a:cs typeface="Arial"/>
              </a:defRPr>
            </a:lvl1pPr>
          </a:lstStyle>
          <a:p>
            <a:pPr lvl="0"/>
            <a:r>
              <a:rPr lang="en-CA" dirty="0"/>
              <a:t>Click to edit Master text styles</a:t>
            </a:r>
          </a:p>
        </p:txBody>
      </p:sp>
    </p:spTree>
    <p:extLst>
      <p:ext uri="{BB962C8B-B14F-4D97-AF65-F5344CB8AC3E}">
        <p14:creationId xmlns:p14="http://schemas.microsoft.com/office/powerpoint/2010/main" val="285122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py Slide - 1">
    <p:spTree>
      <p:nvGrpSpPr>
        <p:cNvPr id="1" name=""/>
        <p:cNvGrpSpPr/>
        <p:nvPr/>
      </p:nvGrpSpPr>
      <p:grpSpPr>
        <a:xfrm>
          <a:off x="0" y="0"/>
          <a:ext cx="0" cy="0"/>
          <a:chOff x="0" y="0"/>
          <a:chExt cx="0" cy="0"/>
        </a:xfrm>
      </p:grpSpPr>
      <p:pic>
        <p:nvPicPr>
          <p:cNvPr id="4" name="Picture 1" descr="s4b282c2015.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Placeholder 14"/>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algn="r">
              <a:spcBef>
                <a:spcPct val="20000"/>
              </a:spcBef>
              <a:buFont typeface="Arial" charset="0"/>
              <a:buNone/>
              <a:defRPr/>
            </a:pPr>
            <a:fld id="{C1ABED98-4C70-4F4B-AA34-3251BEB22781}" type="slidenum">
              <a:rPr lang="en-US" altLang="en-US" sz="900" smtClean="0"/>
              <a:pPr algn="r">
                <a:spcBef>
                  <a:spcPct val="20000"/>
                </a:spcBef>
                <a:buFont typeface="Arial" charset="0"/>
                <a:buNone/>
                <a:defRPr/>
              </a:pPr>
              <a:t>‹#›</a:t>
            </a:fld>
            <a:endParaRPr lang="en-CA" altLang="en-US" sz="900"/>
          </a:p>
        </p:txBody>
      </p:sp>
      <p:sp>
        <p:nvSpPr>
          <p:cNvPr id="9"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10" name="Text Placeholder 2"/>
          <p:cNvSpPr>
            <a:spLocks noGrp="1"/>
          </p:cNvSpPr>
          <p:nvPr>
            <p:ph type="body" sz="quarter" idx="13"/>
          </p:nvPr>
        </p:nvSpPr>
        <p:spPr>
          <a:xfrm>
            <a:off x="438954" y="1131888"/>
            <a:ext cx="7661438" cy="3672110"/>
          </a:xfrm>
          <a:prstGeom prst="rect">
            <a:avLst/>
          </a:prstGeom>
        </p:spPr>
        <p:txBody>
          <a:bodyPr vert="horz" lIns="0" tIns="0" rIns="0" bIns="0"/>
          <a:lstStyle>
            <a:lvl1pPr marL="0" indent="0">
              <a:lnSpc>
                <a:spcPct val="130000"/>
              </a:lnSpc>
              <a:spcBef>
                <a:spcPts val="0"/>
              </a:spcBef>
              <a:buFontTx/>
              <a:buNone/>
              <a:defRPr sz="1500"/>
            </a:lvl1pPr>
            <a:lvl2pPr marL="0" indent="-180000">
              <a:lnSpc>
                <a:spcPct val="130000"/>
              </a:lnSpc>
              <a:spcBef>
                <a:spcPts val="0"/>
              </a:spcBef>
              <a:buFont typeface="Arial"/>
              <a:buChar char="•"/>
              <a:defRPr sz="1500"/>
            </a:lvl2pPr>
            <a:lvl3pPr marL="540000" indent="-180000">
              <a:lnSpc>
                <a:spcPct val="130000"/>
              </a:lnSpc>
              <a:spcBef>
                <a:spcPts val="0"/>
              </a:spcBef>
              <a:defRPr sz="1500"/>
            </a:lvl3pPr>
            <a:lvl4pPr marL="900000" indent="-180000">
              <a:lnSpc>
                <a:spcPct val="130000"/>
              </a:lnSpc>
              <a:spcBef>
                <a:spcPts val="0"/>
              </a:spcBef>
              <a:buFont typeface="Arial"/>
              <a:buChar char="•"/>
              <a:defRPr sz="1500"/>
            </a:lvl4pPr>
            <a:lvl5pPr marL="1260000" indent="-180000">
              <a:lnSpc>
                <a:spcPct val="130000"/>
              </a:lnSpc>
              <a:spcBef>
                <a:spcPts val="0"/>
              </a:spcBef>
              <a:buFont typeface="Arial"/>
              <a:buChar char="•"/>
              <a:defRPr sz="150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172026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py Slide - 2">
    <p:bg>
      <p:bgPr>
        <a:solidFill>
          <a:srgbClr val="001835"/>
        </a:solidFill>
        <a:effectLst/>
      </p:bgPr>
    </p:bg>
    <p:spTree>
      <p:nvGrpSpPr>
        <p:cNvPr id="1" name=""/>
        <p:cNvGrpSpPr/>
        <p:nvPr/>
      </p:nvGrpSpPr>
      <p:grpSpPr>
        <a:xfrm>
          <a:off x="0" y="0"/>
          <a:ext cx="0" cy="0"/>
          <a:chOff x="0" y="0"/>
          <a:chExt cx="0" cy="0"/>
        </a:xfrm>
      </p:grpSpPr>
      <p:pic>
        <p:nvPicPr>
          <p:cNvPr id="4" name="Picture 2" descr="2014_logo_only_revers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Placeholder 14"/>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algn="r">
              <a:spcBef>
                <a:spcPct val="20000"/>
              </a:spcBef>
              <a:buFont typeface="Arial" charset="0"/>
              <a:buNone/>
              <a:defRPr/>
            </a:pPr>
            <a:fld id="{09433FB3-D3D3-4B5E-88C7-7CAA93914459}" type="slidenum">
              <a:rPr lang="en-US" altLang="en-US" sz="900" smtClean="0">
                <a:solidFill>
                  <a:srgbClr val="FFFFFF"/>
                </a:solidFill>
              </a:rPr>
              <a:pPr algn="r">
                <a:spcBef>
                  <a:spcPct val="20000"/>
                </a:spcBef>
                <a:buFont typeface="Arial" charset="0"/>
                <a:buNone/>
                <a:defRPr/>
              </a:pPr>
              <a:t>‹#›</a:t>
            </a:fld>
            <a:endParaRPr lang="en-CA" altLang="en-US" sz="900">
              <a:solidFill>
                <a:srgbClr val="FFFFFF"/>
              </a:solidFill>
            </a:endParaRPr>
          </a:p>
        </p:txBody>
      </p:sp>
      <p:sp>
        <p:nvSpPr>
          <p:cNvPr id="10"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131888"/>
            <a:ext cx="7661438" cy="3672110"/>
          </a:xfrm>
          <a:prstGeom prst="rect">
            <a:avLst/>
          </a:prstGeom>
        </p:spPr>
        <p:txBody>
          <a:bodyPr vert="horz" lIns="0" tIns="0" rIns="0" bIns="0"/>
          <a:lstStyle>
            <a:lvl1pPr marL="0" indent="0">
              <a:lnSpc>
                <a:spcPct val="130000"/>
              </a:lnSpc>
              <a:spcBef>
                <a:spcPts val="0"/>
              </a:spcBef>
              <a:buFontTx/>
              <a:buNone/>
              <a:defRPr sz="1500">
                <a:solidFill>
                  <a:schemeClr val="bg1"/>
                </a:solidFill>
              </a:defRPr>
            </a:lvl1pPr>
            <a:lvl2pPr marL="0" indent="-180000">
              <a:lnSpc>
                <a:spcPct val="130000"/>
              </a:lnSpc>
              <a:spcBef>
                <a:spcPts val="0"/>
              </a:spcBef>
              <a:buFont typeface="Arial"/>
              <a:buChar char="•"/>
              <a:defRPr sz="1500">
                <a:solidFill>
                  <a:schemeClr val="bg1"/>
                </a:solidFill>
              </a:defRPr>
            </a:lvl2pPr>
            <a:lvl3pPr marL="540000" indent="-180000">
              <a:lnSpc>
                <a:spcPct val="130000"/>
              </a:lnSpc>
              <a:spcBef>
                <a:spcPts val="0"/>
              </a:spcBef>
              <a:defRPr sz="1500">
                <a:solidFill>
                  <a:schemeClr val="bg1"/>
                </a:solidFill>
              </a:defRPr>
            </a:lvl3pPr>
            <a:lvl4pPr marL="900000" indent="-180000">
              <a:lnSpc>
                <a:spcPct val="130000"/>
              </a:lnSpc>
              <a:spcBef>
                <a:spcPts val="0"/>
              </a:spcBef>
              <a:buFont typeface="Arial"/>
              <a:buChar char="•"/>
              <a:defRPr sz="1500">
                <a:solidFill>
                  <a:schemeClr val="bg1"/>
                </a:solidFill>
              </a:defRPr>
            </a:lvl4pPr>
            <a:lvl5pPr marL="1260000" indent="-180000">
              <a:lnSpc>
                <a:spcPct val="130000"/>
              </a:lnSpc>
              <a:spcBef>
                <a:spcPts val="0"/>
              </a:spcBef>
              <a:buFont typeface="Arial"/>
              <a:buChar char="•"/>
              <a:defRPr sz="1500">
                <a:solidFill>
                  <a:schemeClr val="bg1"/>
                </a:solidFil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984731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py Slide - 3">
    <p:spTree>
      <p:nvGrpSpPr>
        <p:cNvPr id="1" name=""/>
        <p:cNvGrpSpPr/>
        <p:nvPr/>
      </p:nvGrpSpPr>
      <p:grpSpPr>
        <a:xfrm>
          <a:off x="0" y="0"/>
          <a:ext cx="0" cy="0"/>
          <a:chOff x="0" y="0"/>
          <a:chExt cx="0" cy="0"/>
        </a:xfrm>
      </p:grpSpPr>
      <p:pic>
        <p:nvPicPr>
          <p:cNvPr id="4" name="Picture 1" descr="MOA Evening-047.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0"/>
            <a:ext cx="900112"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3"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Placeholder 14"/>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algn="r">
              <a:spcBef>
                <a:spcPct val="20000"/>
              </a:spcBef>
              <a:buFont typeface="Arial" charset="0"/>
              <a:buNone/>
              <a:defRPr/>
            </a:pPr>
            <a:fld id="{5153D3CC-1FF9-4104-8343-35825B4E6CDF}" type="slidenum">
              <a:rPr lang="en-US" altLang="en-US" sz="900" smtClean="0">
                <a:solidFill>
                  <a:srgbClr val="FFFFFF"/>
                </a:solidFill>
              </a:rPr>
              <a:pPr algn="r">
                <a:spcBef>
                  <a:spcPct val="20000"/>
                </a:spcBef>
                <a:buFont typeface="Arial" charset="0"/>
                <a:buNone/>
                <a:defRPr/>
              </a:pPr>
              <a:t>‹#›</a:t>
            </a:fld>
            <a:endParaRPr lang="en-CA" altLang="en-US" sz="900">
              <a:solidFill>
                <a:srgbClr val="FFFFFF"/>
              </a:solidFill>
            </a:endParaRPr>
          </a:p>
        </p:txBody>
      </p:sp>
      <p:sp>
        <p:nvSpPr>
          <p:cNvPr id="10"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8" name="Text Placeholder 2"/>
          <p:cNvSpPr>
            <a:spLocks noGrp="1"/>
          </p:cNvSpPr>
          <p:nvPr>
            <p:ph type="body" sz="quarter" idx="13"/>
          </p:nvPr>
        </p:nvSpPr>
        <p:spPr>
          <a:xfrm>
            <a:off x="438954" y="1131888"/>
            <a:ext cx="7661438" cy="3672110"/>
          </a:xfrm>
          <a:prstGeom prst="rect">
            <a:avLst/>
          </a:prstGeom>
        </p:spPr>
        <p:txBody>
          <a:bodyPr vert="horz" lIns="0" tIns="0" rIns="0" bIns="0"/>
          <a:lstStyle>
            <a:lvl1pPr marL="0" indent="0">
              <a:lnSpc>
                <a:spcPct val="130000"/>
              </a:lnSpc>
              <a:spcBef>
                <a:spcPts val="0"/>
              </a:spcBef>
              <a:buFontTx/>
              <a:buNone/>
              <a:defRPr sz="1500"/>
            </a:lvl1pPr>
            <a:lvl2pPr marL="0" indent="-180000">
              <a:lnSpc>
                <a:spcPct val="130000"/>
              </a:lnSpc>
              <a:spcBef>
                <a:spcPts val="0"/>
              </a:spcBef>
              <a:buFont typeface="Arial"/>
              <a:buChar char="•"/>
              <a:defRPr sz="1500"/>
            </a:lvl2pPr>
            <a:lvl3pPr marL="540000" indent="-180000">
              <a:lnSpc>
                <a:spcPct val="130000"/>
              </a:lnSpc>
              <a:spcBef>
                <a:spcPts val="0"/>
              </a:spcBef>
              <a:defRPr sz="1500"/>
            </a:lvl3pPr>
            <a:lvl4pPr marL="900000" indent="-180000">
              <a:lnSpc>
                <a:spcPct val="130000"/>
              </a:lnSpc>
              <a:spcBef>
                <a:spcPts val="0"/>
              </a:spcBef>
              <a:buFont typeface="Arial"/>
              <a:buChar char="•"/>
              <a:defRPr sz="1500"/>
            </a:lvl4pPr>
            <a:lvl5pPr marL="1260000" indent="-180000">
              <a:lnSpc>
                <a:spcPct val="130000"/>
              </a:lnSpc>
              <a:spcBef>
                <a:spcPts val="0"/>
              </a:spcBef>
              <a:buFont typeface="Arial"/>
              <a:buChar char="•"/>
              <a:defRPr sz="150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00396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5172" r:id="rId1"/>
    <p:sldLayoutId id="2147485173" r:id="rId2"/>
    <p:sldLayoutId id="2147485174" r:id="rId3"/>
    <p:sldLayoutId id="2147485175" r:id="rId4"/>
    <p:sldLayoutId id="2147485176" r:id="rId5"/>
    <p:sldLayoutId id="2147485177" r:id="rId6"/>
    <p:sldLayoutId id="2147485178" r:id="rId7"/>
    <p:sldLayoutId id="2147485179" r:id="rId8"/>
    <p:sldLayoutId id="2147485180" r:id="rId9"/>
    <p:sldLayoutId id="2147485181" r:id="rId10"/>
    <p:sldLayoutId id="2147485182" r:id="rId11"/>
    <p:sldLayoutId id="2147485183" r:id="rId12"/>
    <p:sldLayoutId id="2147485184" r:id="rId13"/>
    <p:sldLayoutId id="2147485185" r:id="rId14"/>
    <p:sldLayoutId id="2147485188" r:id="rId15"/>
  </p:sldLayoutIdLst>
  <p:txStyles>
    <p:titleStyle>
      <a:lvl1pPr algn="ctr" defTabSz="457200" rtl="0" eaLnBrk="0" fontAlgn="base" hangingPunct="0">
        <a:spcBef>
          <a:spcPct val="0"/>
        </a:spcBef>
        <a:spcAft>
          <a:spcPct val="0"/>
        </a:spcAft>
        <a:defRPr sz="4400" b="0" i="0" u="none" kern="1200">
          <a:solidFill>
            <a:schemeClr val="tx1"/>
          </a:solidFill>
          <a:latin typeface="+mj-lt"/>
          <a:ea typeface="ＭＳ Ｐゴシック" charset="-128"/>
          <a:cs typeface="ＭＳ Ｐゴシック"/>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a:defRPr>
      </a:lvl5pPr>
      <a:lvl6pPr marL="457200" algn="ctr" defTabSz="457200" rtl="0" fontAlgn="base">
        <a:spcBef>
          <a:spcPct val="0"/>
        </a:spcBef>
        <a:spcAft>
          <a:spcPct val="0"/>
        </a:spcAft>
        <a:defRPr sz="4400">
          <a:solidFill>
            <a:schemeClr val="tx1"/>
          </a:solidFill>
          <a:latin typeface="Arial" charset="0"/>
          <a:ea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9AAED0B-C8AE-4748-B3C6-91A276B3D408}"/>
              </a:ext>
            </a:extLst>
          </p:cNvPr>
          <p:cNvSpPr>
            <a:spLocks noGrp="1"/>
          </p:cNvSpPr>
          <p:nvPr>
            <p:ph type="body" sz="quarter" idx="11"/>
          </p:nvPr>
        </p:nvSpPr>
        <p:spPr/>
        <p:txBody>
          <a:bodyPr/>
          <a:lstStyle/>
          <a:p>
            <a:r>
              <a:rPr lang="en-CA" sz="3200" cap="none" dirty="0"/>
              <a:t>UNDERGRADUATE ADMISSIONS AT UBC</a:t>
            </a:r>
            <a:r>
              <a:rPr lang="en-CA" cap="none" dirty="0"/>
              <a:t>: </a:t>
            </a:r>
            <a:r>
              <a:rPr lang="en-CA" sz="3200" cap="none" dirty="0"/>
              <a:t>2019 and Beyond</a:t>
            </a:r>
            <a:endParaRPr lang="en-US" sz="3200" cap="none" dirty="0"/>
          </a:p>
        </p:txBody>
      </p:sp>
      <p:sp>
        <p:nvSpPr>
          <p:cNvPr id="4" name="Text Placeholder 3">
            <a:extLst>
              <a:ext uri="{FF2B5EF4-FFF2-40B4-BE49-F238E27FC236}">
                <a16:creationId xmlns:a16="http://schemas.microsoft.com/office/drawing/2014/main" xmlns="" id="{DFB11CD0-AB8B-E94D-BAC6-46A7BEA320B5}"/>
              </a:ext>
            </a:extLst>
          </p:cNvPr>
          <p:cNvSpPr>
            <a:spLocks noGrp="1"/>
          </p:cNvSpPr>
          <p:nvPr>
            <p:ph type="body" sz="quarter" idx="13"/>
          </p:nvPr>
        </p:nvSpPr>
        <p:spPr>
          <a:xfrm>
            <a:off x="365760" y="3003798"/>
            <a:ext cx="5430203" cy="864096"/>
          </a:xfrm>
        </p:spPr>
        <p:txBody>
          <a:bodyPr/>
          <a:lstStyle/>
          <a:p>
            <a:r>
              <a:rPr lang="en-CA" sz="1100" dirty="0"/>
              <a:t>Prepared by:</a:t>
            </a:r>
            <a:br>
              <a:rPr lang="en-CA" sz="1100" dirty="0"/>
            </a:br>
            <a:r>
              <a:rPr lang="en-CA" sz="1100" dirty="0"/>
              <a:t>UBC’s Undergraduate admissions office</a:t>
            </a:r>
            <a:br>
              <a:rPr lang="en-CA" sz="1100" dirty="0"/>
            </a:br>
            <a:endParaRPr lang="en-CA" sz="1100" dirty="0"/>
          </a:p>
          <a:p>
            <a:r>
              <a:rPr lang="en-CA" sz="1100" i="1" cap="none" dirty="0"/>
              <a:t>Details available in March 2018 on </a:t>
            </a:r>
            <a:r>
              <a:rPr lang="en-CA" sz="1100" i="1" cap="none" dirty="0" err="1"/>
              <a:t>you.ubc.ca</a:t>
            </a:r>
            <a:endParaRPr lang="en-US" sz="1100" i="1" cap="none" dirty="0"/>
          </a:p>
          <a:p>
            <a:endParaRPr lang="en-US" sz="1100" dirty="0"/>
          </a:p>
          <a:p>
            <a:endParaRPr lang="en-US" sz="700" dirty="0"/>
          </a:p>
        </p:txBody>
      </p:sp>
    </p:spTree>
    <p:extLst>
      <p:ext uri="{BB962C8B-B14F-4D97-AF65-F5344CB8AC3E}">
        <p14:creationId xmlns:p14="http://schemas.microsoft.com/office/powerpoint/2010/main" val="2288649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D455A2A-8253-2749-A02C-5EF348EC8162}"/>
              </a:ext>
            </a:extLst>
          </p:cNvPr>
          <p:cNvSpPr>
            <a:spLocks noGrp="1"/>
          </p:cNvSpPr>
          <p:nvPr>
            <p:ph type="body" sz="quarter" idx="11"/>
          </p:nvPr>
        </p:nvSpPr>
        <p:spPr/>
        <p:txBody>
          <a:bodyPr/>
          <a:lstStyle/>
          <a:p>
            <a:r>
              <a:rPr lang="en-CA"/>
              <a:t>how will UBC look at your secondary school courses when evaluating your application?</a:t>
            </a:r>
          </a:p>
        </p:txBody>
      </p:sp>
      <p:sp>
        <p:nvSpPr>
          <p:cNvPr id="3" name="Text Placeholder 2">
            <a:extLst>
              <a:ext uri="{FF2B5EF4-FFF2-40B4-BE49-F238E27FC236}">
                <a16:creationId xmlns:a16="http://schemas.microsoft.com/office/drawing/2014/main" xmlns="" id="{6FAD74B1-B109-E54B-9D76-764599320FA0}"/>
              </a:ext>
            </a:extLst>
          </p:cNvPr>
          <p:cNvSpPr>
            <a:spLocks noGrp="1"/>
          </p:cNvSpPr>
          <p:nvPr>
            <p:ph type="body" sz="quarter" idx="13"/>
          </p:nvPr>
        </p:nvSpPr>
        <p:spPr>
          <a:xfrm>
            <a:off x="438954" y="987574"/>
            <a:ext cx="7661438" cy="3672110"/>
          </a:xfrm>
        </p:spPr>
        <p:txBody>
          <a:bodyPr/>
          <a:lstStyle/>
          <a:p>
            <a:r>
              <a:rPr lang="en-CA" dirty="0"/>
              <a:t>Will UBC just look at grades? No! UBC may also recognize:</a:t>
            </a:r>
          </a:p>
          <a:p>
            <a:pPr marL="285750" indent="-285750">
              <a:buFont typeface="Arial" panose="020B0604020202020204" pitchFamily="34" charset="0"/>
              <a:buChar char="•"/>
            </a:pPr>
            <a:r>
              <a:rPr lang="en-CA" b="1" dirty="0"/>
              <a:t>Breadth</a:t>
            </a:r>
            <a:r>
              <a:rPr lang="en-CA" dirty="0"/>
              <a:t> of your coursework</a:t>
            </a:r>
          </a:p>
          <a:p>
            <a:pPr marL="825750" lvl="2" indent="-285750"/>
            <a:r>
              <a:rPr lang="en-CA" dirty="0"/>
              <a:t>At least six academic or non-academic Grade 12 level courses (recommended)</a:t>
            </a:r>
          </a:p>
          <a:p>
            <a:pPr marL="825750" lvl="2" indent="-285750"/>
            <a:r>
              <a:rPr lang="en-CA" dirty="0"/>
              <a:t>Heavier course loads in Grade 11 and Grade 12 will be recognized</a:t>
            </a:r>
          </a:p>
          <a:p>
            <a:pPr marL="285750" indent="-285750">
              <a:buFont typeface="Arial" panose="020B0604020202020204" pitchFamily="34" charset="0"/>
              <a:buChar char="•"/>
            </a:pPr>
            <a:r>
              <a:rPr lang="en-CA" b="1" dirty="0"/>
              <a:t>Rigour</a:t>
            </a:r>
            <a:r>
              <a:rPr lang="en-CA" dirty="0"/>
              <a:t> of your coursework</a:t>
            </a:r>
          </a:p>
          <a:p>
            <a:pPr marL="825750" lvl="2" indent="-285750"/>
            <a:r>
              <a:rPr lang="en-CA" dirty="0"/>
              <a:t>Challenge yourself in school</a:t>
            </a:r>
          </a:p>
          <a:p>
            <a:pPr marL="825750" lvl="2" indent="-285750"/>
            <a:r>
              <a:rPr lang="en-CA" dirty="0"/>
              <a:t>Courses with first-year university content (Advanced Placement, International Baccalaureate, Calculus 12, </a:t>
            </a:r>
            <a:r>
              <a:rPr lang="en-CA" dirty="0" smtClean="0"/>
              <a:t>dual credit</a:t>
            </a:r>
            <a:r>
              <a:rPr lang="en-CA" dirty="0"/>
              <a:t>, etc.)</a:t>
            </a:r>
          </a:p>
          <a:p>
            <a:pPr marL="285750" indent="-285750">
              <a:buFont typeface="Arial" panose="020B0604020202020204" pitchFamily="34" charset="0"/>
              <a:buChar char="•"/>
            </a:pPr>
            <a:r>
              <a:rPr lang="en-CA" b="1" dirty="0"/>
              <a:t>Relevancy</a:t>
            </a:r>
            <a:r>
              <a:rPr lang="en-CA" dirty="0"/>
              <a:t> of your coursework</a:t>
            </a:r>
          </a:p>
          <a:p>
            <a:pPr marL="825750" lvl="2" indent="-285750"/>
            <a:r>
              <a:rPr lang="en-CA" dirty="0"/>
              <a:t>Pursue courses relevant to your intended area of study at UBC</a:t>
            </a:r>
          </a:p>
          <a:p>
            <a:r>
              <a:rPr lang="en-CA" sz="1400" b="1" dirty="0"/>
              <a:t>Personal circumstance</a:t>
            </a:r>
            <a:r>
              <a:rPr lang="en-CA" sz="1400" dirty="0"/>
              <a:t> will be considered on a case-by-case basis.</a:t>
            </a:r>
          </a:p>
        </p:txBody>
      </p:sp>
    </p:spTree>
    <p:extLst>
      <p:ext uri="{BB962C8B-B14F-4D97-AF65-F5344CB8AC3E}">
        <p14:creationId xmlns:p14="http://schemas.microsoft.com/office/powerpoint/2010/main" val="1901153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9336DF4-03C3-D14D-A94B-25630CA072DC}"/>
              </a:ext>
            </a:extLst>
          </p:cNvPr>
          <p:cNvSpPr/>
          <p:nvPr/>
        </p:nvSpPr>
        <p:spPr>
          <a:xfrm>
            <a:off x="5004048" y="1834132"/>
            <a:ext cx="2664296" cy="1097658"/>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FF6CA0F6-4CC5-994E-B682-EEF29D682CFB}"/>
              </a:ext>
            </a:extLst>
          </p:cNvPr>
          <p:cNvSpPr/>
          <p:nvPr/>
        </p:nvSpPr>
        <p:spPr>
          <a:xfrm>
            <a:off x="4990308" y="2931790"/>
            <a:ext cx="1803375" cy="104317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1"/>
          </p:nvPr>
        </p:nvSpPr>
        <p:spPr>
          <a:xfrm>
            <a:off x="179512" y="724283"/>
            <a:ext cx="4104456" cy="623331"/>
          </a:xfrm>
        </p:spPr>
        <p:txBody>
          <a:bodyPr/>
          <a:lstStyle/>
          <a:p>
            <a:pPr algn="ctr"/>
            <a:r>
              <a:rPr lang="en-US" sz="1800" b="0"/>
              <a:t>Competitive Academic Assessment</a:t>
            </a:r>
          </a:p>
        </p:txBody>
      </p:sp>
      <p:graphicFrame>
        <p:nvGraphicFramePr>
          <p:cNvPr id="4" name="Diagram 3"/>
          <p:cNvGraphicFramePr/>
          <p:nvPr>
            <p:extLst>
              <p:ext uri="{D42A27DB-BD31-4B8C-83A1-F6EECF244321}">
                <p14:modId xmlns:p14="http://schemas.microsoft.com/office/powerpoint/2010/main" val="950636458"/>
              </p:ext>
            </p:extLst>
          </p:nvPr>
        </p:nvGraphicFramePr>
        <p:xfrm>
          <a:off x="-595906" y="1236226"/>
          <a:ext cx="5527946" cy="3567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reeform 5">
            <a:extLst>
              <a:ext uri="{FF2B5EF4-FFF2-40B4-BE49-F238E27FC236}">
                <a16:creationId xmlns:a16="http://schemas.microsoft.com/office/drawing/2014/main" xmlns="" id="{C9354CBB-6103-8849-A90C-25300ED1C4E6}"/>
              </a:ext>
            </a:extLst>
          </p:cNvPr>
          <p:cNvSpPr>
            <a:spLocks/>
          </p:cNvSpPr>
          <p:nvPr/>
        </p:nvSpPr>
        <p:spPr bwMode="auto">
          <a:xfrm>
            <a:off x="4772939" y="1779662"/>
            <a:ext cx="1527253" cy="1440160"/>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chemeClr val="accent2"/>
          </a:solidFill>
          <a:ln w="28575">
            <a:noFill/>
            <a:prstDash val="solid"/>
            <a:round/>
            <a:headEnd/>
            <a:tailEnd/>
          </a:ln>
        </p:spPr>
        <p:txBody>
          <a:bodyPr bIns="405000" anchor="ctr"/>
          <a:lstStyle/>
          <a:p>
            <a:pPr algn="ctr" eaLnBrk="1" hangingPunct="1">
              <a:defRPr/>
            </a:pPr>
            <a:endParaRPr lang="en-US" sz="1400" b="1" i="1">
              <a:latin typeface="Calibri" panose="020F0502020204030204" pitchFamily="34" charset="0"/>
              <a:cs typeface="Calibri" panose="020F0502020204030204" pitchFamily="34" charset="0"/>
            </a:endParaRPr>
          </a:p>
          <a:p>
            <a:pPr algn="ctr" eaLnBrk="1" hangingPunct="1">
              <a:defRPr/>
            </a:pPr>
            <a:r>
              <a:rPr lang="en-US" sz="1400" b="1" i="1">
                <a:solidFill>
                  <a:schemeClr val="bg1"/>
                </a:solidFill>
                <a:latin typeface="Calibri" panose="020F0502020204030204" pitchFamily="34" charset="0"/>
                <a:cs typeface="Calibri" panose="020F0502020204030204" pitchFamily="34" charset="0"/>
              </a:rPr>
              <a:t>Engagement</a:t>
            </a:r>
          </a:p>
          <a:p>
            <a:pPr algn="ctr" eaLnBrk="1" hangingPunct="1">
              <a:defRPr/>
            </a:pPr>
            <a:r>
              <a:rPr lang="en-US" sz="1400" b="1" i="1">
                <a:solidFill>
                  <a:schemeClr val="bg1"/>
                </a:solidFill>
                <a:latin typeface="Calibri" panose="020F0502020204030204" pitchFamily="34" charset="0"/>
                <a:cs typeface="Calibri" panose="020F0502020204030204" pitchFamily="34" charset="0"/>
              </a:rPr>
              <a:t>and</a:t>
            </a:r>
          </a:p>
          <a:p>
            <a:pPr algn="ctr" eaLnBrk="1" hangingPunct="1">
              <a:defRPr/>
            </a:pPr>
            <a:r>
              <a:rPr lang="en-US" sz="1400" b="1" i="1">
                <a:solidFill>
                  <a:schemeClr val="bg1"/>
                </a:solidFill>
                <a:latin typeface="Calibri" panose="020F0502020204030204" pitchFamily="34" charset="0"/>
                <a:cs typeface="Calibri" panose="020F0502020204030204" pitchFamily="34" charset="0"/>
              </a:rPr>
              <a:t>accomplishment</a:t>
            </a:r>
            <a:endParaRPr lang="en-GB" sz="1400" b="1" i="1">
              <a:solidFill>
                <a:schemeClr val="bg1"/>
              </a:solidFill>
              <a:latin typeface="Calibri" panose="020F0502020204030204" pitchFamily="34" charset="0"/>
              <a:cs typeface="Calibri" panose="020F0502020204030204" pitchFamily="34" charset="0"/>
            </a:endParaRPr>
          </a:p>
        </p:txBody>
      </p:sp>
      <p:sp>
        <p:nvSpPr>
          <p:cNvPr id="6" name="Freeform 6">
            <a:extLst>
              <a:ext uri="{FF2B5EF4-FFF2-40B4-BE49-F238E27FC236}">
                <a16:creationId xmlns:a16="http://schemas.microsoft.com/office/drawing/2014/main" xmlns="" id="{3D069192-311C-5049-9D1C-ECE61BE44F2B}"/>
              </a:ext>
            </a:extLst>
          </p:cNvPr>
          <p:cNvSpPr>
            <a:spLocks/>
          </p:cNvSpPr>
          <p:nvPr/>
        </p:nvSpPr>
        <p:spPr bwMode="auto">
          <a:xfrm>
            <a:off x="4772939" y="2976722"/>
            <a:ext cx="1832364" cy="1216152"/>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chemeClr val="accent1"/>
          </a:solidFill>
          <a:ln w="28575">
            <a:noFill/>
            <a:prstDash val="solid"/>
            <a:round/>
            <a:headEnd/>
            <a:tailEnd/>
          </a:ln>
        </p:spPr>
        <p:txBody>
          <a:bodyPr rIns="351000" anchor="ctr" anchorCtr="1"/>
          <a:lstStyle/>
          <a:p>
            <a:pPr eaLnBrk="1" hangingPunct="1">
              <a:defRPr/>
            </a:pPr>
            <a:r>
              <a:rPr lang="en-US" sz="1400" b="1" i="1">
                <a:solidFill>
                  <a:schemeClr val="bg1"/>
                </a:solidFill>
                <a:latin typeface="Calibri" panose="020F0502020204030204" pitchFamily="34" charset="0"/>
                <a:cs typeface="Calibri" panose="020F0502020204030204" pitchFamily="34" charset="0"/>
              </a:rPr>
              <a:t>Substance</a:t>
            </a:r>
            <a:endParaRPr lang="en-GB" sz="1400" b="1" i="1">
              <a:solidFill>
                <a:schemeClr val="bg1"/>
              </a:solidFill>
              <a:latin typeface="Calibri" panose="020F0502020204030204" pitchFamily="34" charset="0"/>
              <a:cs typeface="Calibri" panose="020F0502020204030204" pitchFamily="34" charset="0"/>
            </a:endParaRPr>
          </a:p>
        </p:txBody>
      </p:sp>
      <p:sp>
        <p:nvSpPr>
          <p:cNvPr id="7" name="Freeform 7">
            <a:extLst>
              <a:ext uri="{FF2B5EF4-FFF2-40B4-BE49-F238E27FC236}">
                <a16:creationId xmlns:a16="http://schemas.microsoft.com/office/drawing/2014/main" xmlns="" id="{5305A311-2CEA-EF41-A3FA-A7DE3367B863}"/>
              </a:ext>
            </a:extLst>
          </p:cNvPr>
          <p:cNvSpPr>
            <a:spLocks/>
          </p:cNvSpPr>
          <p:nvPr/>
        </p:nvSpPr>
        <p:spPr bwMode="auto">
          <a:xfrm>
            <a:off x="5984509" y="1779661"/>
            <a:ext cx="1827852" cy="1197061"/>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chemeClr val="accent4"/>
          </a:solidFill>
          <a:ln w="28575">
            <a:noFill/>
            <a:prstDash val="solid"/>
            <a:round/>
            <a:headEnd/>
            <a:tailEnd/>
          </a:ln>
        </p:spPr>
        <p:txBody>
          <a:bodyPr lIns="351000" anchor="ctr"/>
          <a:lstStyle/>
          <a:p>
            <a:pPr algn="ctr" eaLnBrk="1" hangingPunct="1">
              <a:defRPr/>
            </a:pPr>
            <a:r>
              <a:rPr lang="en-US" sz="1400" b="1" i="1">
                <a:latin typeface="Calibri" panose="020F0502020204030204" pitchFamily="34" charset="0"/>
                <a:cs typeface="Calibri" panose="020F0502020204030204" pitchFamily="34" charset="0"/>
              </a:rPr>
              <a:t>Leadership</a:t>
            </a:r>
            <a:endParaRPr lang="en-GB" sz="1400" b="1" i="1">
              <a:latin typeface="Calibri" panose="020F0502020204030204" pitchFamily="34" charset="0"/>
              <a:cs typeface="Calibri" panose="020F0502020204030204" pitchFamily="34" charset="0"/>
            </a:endParaRPr>
          </a:p>
        </p:txBody>
      </p:sp>
      <p:sp>
        <p:nvSpPr>
          <p:cNvPr id="8" name="Freeform 8">
            <a:extLst>
              <a:ext uri="{FF2B5EF4-FFF2-40B4-BE49-F238E27FC236}">
                <a16:creationId xmlns:a16="http://schemas.microsoft.com/office/drawing/2014/main" xmlns="" id="{941BC122-DC20-C64D-A90E-08EF9BB14E0A}"/>
              </a:ext>
            </a:extLst>
          </p:cNvPr>
          <p:cNvSpPr>
            <a:spLocks/>
          </p:cNvSpPr>
          <p:nvPr/>
        </p:nvSpPr>
        <p:spPr bwMode="auto">
          <a:xfrm>
            <a:off x="6289619" y="2715766"/>
            <a:ext cx="1522741" cy="1477108"/>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chemeClr val="accent6"/>
          </a:solidFill>
          <a:ln w="28575">
            <a:noFill/>
            <a:prstDash val="solid"/>
            <a:round/>
            <a:headEnd/>
            <a:tailEnd/>
          </a:ln>
        </p:spPr>
        <p:txBody>
          <a:bodyPr tIns="351000" anchor="ctr" anchorCtr="1"/>
          <a:lstStyle/>
          <a:p>
            <a:pPr eaLnBrk="1" hangingPunct="1">
              <a:defRPr/>
            </a:pPr>
            <a:r>
              <a:rPr lang="en-US" sz="1400" b="1" i="1">
                <a:latin typeface="Calibri" panose="020F0502020204030204" pitchFamily="34" charset="0"/>
                <a:cs typeface="Calibri" panose="020F0502020204030204" pitchFamily="34" charset="0"/>
              </a:rPr>
              <a:t>Voice</a:t>
            </a:r>
            <a:endParaRPr lang="en-GB" sz="1400" b="1" i="1">
              <a:latin typeface="Calibri" panose="020F0502020204030204" pitchFamily="34" charset="0"/>
              <a:cs typeface="Calibri" panose="020F0502020204030204" pitchFamily="34" charset="0"/>
            </a:endParaRPr>
          </a:p>
        </p:txBody>
      </p:sp>
      <p:sp>
        <p:nvSpPr>
          <p:cNvPr id="9" name="Text Placeholder 1">
            <a:extLst>
              <a:ext uri="{FF2B5EF4-FFF2-40B4-BE49-F238E27FC236}">
                <a16:creationId xmlns:a16="http://schemas.microsoft.com/office/drawing/2014/main" xmlns="" id="{97A16440-BBA6-F14D-AB13-5B5B458925F2}"/>
              </a:ext>
            </a:extLst>
          </p:cNvPr>
          <p:cNvSpPr txBox="1">
            <a:spLocks/>
          </p:cNvSpPr>
          <p:nvPr/>
        </p:nvSpPr>
        <p:spPr>
          <a:xfrm>
            <a:off x="4283968" y="724283"/>
            <a:ext cx="4104456"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2000" b="1" i="0" u="none" strike="noStrike" kern="1200" cap="all" spc="30" normalizeH="0" baseline="0" noProof="0">
                <a:ln>
                  <a:noFill/>
                </a:ln>
                <a:solidFill>
                  <a:srgbClr val="0C2344"/>
                </a:solidFill>
                <a:effectLst/>
                <a:uLnTx/>
                <a:uFillTx/>
                <a:latin typeface="Calibri" panose="020F0502020204030204" pitchFamily="34" charset="0"/>
                <a:ea typeface="ＭＳ Ｐゴシック" charset="-128"/>
                <a:cs typeface="Calibri" panose="020F0502020204030204" pitchFamily="34" charset="0"/>
              </a:defRPr>
            </a:lvl1pPr>
            <a:lvl2pPr marL="742950" indent="-285750" algn="l" defTabSz="457200" rtl="0" eaLnBrk="0" fontAlgn="base" hangingPunct="0">
              <a:spcBef>
                <a:spcPct val="20000"/>
              </a:spcBef>
              <a:spcAft>
                <a:spcPct val="0"/>
              </a:spcAft>
              <a:buFont typeface="Arial" panose="020B0604020202020204" pitchFamily="34" charset="0"/>
              <a:buNone/>
              <a:defRPr sz="2800" b="0" i="0" kern="1200">
                <a:solidFill>
                  <a:schemeClr val="tx1"/>
                </a:solidFill>
                <a:latin typeface="WhitneyHTF-Bold"/>
                <a:ea typeface="ＭＳ Ｐゴシック" charset="-128"/>
                <a:cs typeface="WhitneyHTF-Bold"/>
              </a:defRPr>
            </a:lvl2pPr>
            <a:lvl3pPr marL="1143000" indent="-228600" algn="l" defTabSz="457200" rtl="0" eaLnBrk="0" fontAlgn="base" hangingPunct="0">
              <a:spcBef>
                <a:spcPct val="20000"/>
              </a:spcBef>
              <a:spcAft>
                <a:spcPct val="0"/>
              </a:spcAft>
              <a:buFont typeface="Arial" panose="020B0604020202020204" pitchFamily="34" charset="0"/>
              <a:buNone/>
              <a:defRPr sz="2400" b="0" i="0" kern="1200">
                <a:solidFill>
                  <a:schemeClr val="tx1"/>
                </a:solidFill>
                <a:latin typeface="WhitneyHTF-Bold"/>
                <a:ea typeface="ＭＳ Ｐゴシック" charset="-128"/>
                <a:cs typeface="WhitneyHTF-Bold"/>
              </a:defRPr>
            </a:lvl3pPr>
            <a:lvl4pPr marL="16002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ＭＳ Ｐゴシック" charset="-128"/>
                <a:cs typeface="WhitneyHTF-Bold"/>
              </a:defRPr>
            </a:lvl4pPr>
            <a:lvl5pPr marL="20574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ＭＳ Ｐゴシック" charset="-128"/>
                <a:cs typeface="WhitneyHTF-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CA" sz="1800" b="0"/>
              <a:t>Personal Profile</a:t>
            </a:r>
          </a:p>
        </p:txBody>
      </p:sp>
      <p:sp>
        <p:nvSpPr>
          <p:cNvPr id="10" name="Rectangle 9">
            <a:extLst>
              <a:ext uri="{FF2B5EF4-FFF2-40B4-BE49-F238E27FC236}">
                <a16:creationId xmlns:a16="http://schemas.microsoft.com/office/drawing/2014/main" xmlns="" id="{F466BE87-8B64-C143-A572-A5D7D7558F9C}"/>
              </a:ext>
            </a:extLst>
          </p:cNvPr>
          <p:cNvSpPr/>
          <p:nvPr/>
        </p:nvSpPr>
        <p:spPr>
          <a:xfrm>
            <a:off x="3995936" y="2512516"/>
            <a:ext cx="588623" cy="923330"/>
          </a:xfrm>
          <a:prstGeom prst="rect">
            <a:avLst/>
          </a:prstGeom>
          <a:noFill/>
        </p:spPr>
        <p:txBody>
          <a:bodyPr wrap="none" lIns="91440" tIns="45720" rIns="91440" bIns="45720">
            <a:spAutoFit/>
          </a:bodyPr>
          <a:lstStyle/>
          <a:p>
            <a:pPr algn="ctr"/>
            <a:r>
              <a:rPr lang="en-US" sz="5400" b="0" cap="none" spc="0">
                <a:ln w="0"/>
                <a:solidFill>
                  <a:schemeClr val="accent1"/>
                </a:solidFill>
                <a:effectLst>
                  <a:outerShdw blurRad="38100" dist="25400" dir="5400000" algn="ctr" rotWithShape="0">
                    <a:srgbClr val="6E747A">
                      <a:alpha val="43000"/>
                    </a:srgbClr>
                  </a:outerShdw>
                </a:effectLst>
              </a:rPr>
              <a:t>+</a:t>
            </a:r>
          </a:p>
        </p:txBody>
      </p:sp>
      <p:sp>
        <p:nvSpPr>
          <p:cNvPr id="11" name="Text Placeholder 1">
            <a:extLst>
              <a:ext uri="{FF2B5EF4-FFF2-40B4-BE49-F238E27FC236}">
                <a16:creationId xmlns:a16="http://schemas.microsoft.com/office/drawing/2014/main" xmlns="" id="{8F5F91D3-DD8B-474D-866A-A3283FFF4DC3}"/>
              </a:ext>
            </a:extLst>
          </p:cNvPr>
          <p:cNvSpPr txBox="1">
            <a:spLocks/>
          </p:cNvSpPr>
          <p:nvPr/>
        </p:nvSpPr>
        <p:spPr>
          <a:xfrm>
            <a:off x="255712" y="156106"/>
            <a:ext cx="7624464"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2000" b="1" i="0" u="none" strike="noStrike" kern="1200" cap="all" spc="30" normalizeH="0" baseline="0" noProof="0">
                <a:ln>
                  <a:noFill/>
                </a:ln>
                <a:solidFill>
                  <a:srgbClr val="0C2344"/>
                </a:solidFill>
                <a:effectLst/>
                <a:uLnTx/>
                <a:uFillTx/>
                <a:latin typeface="Calibri" panose="020F0502020204030204" pitchFamily="34" charset="0"/>
                <a:ea typeface="ＭＳ Ｐゴシック" charset="-128"/>
                <a:cs typeface="Calibri" panose="020F0502020204030204" pitchFamily="34" charset="0"/>
              </a:defRPr>
            </a:lvl1pPr>
            <a:lvl2pPr marL="742950" indent="-285750" algn="l" defTabSz="457200" rtl="0" eaLnBrk="0" fontAlgn="base" hangingPunct="0">
              <a:spcBef>
                <a:spcPct val="20000"/>
              </a:spcBef>
              <a:spcAft>
                <a:spcPct val="0"/>
              </a:spcAft>
              <a:buFont typeface="Arial" panose="020B0604020202020204" pitchFamily="34" charset="0"/>
              <a:buNone/>
              <a:defRPr sz="2800" b="0" i="0" kern="1200">
                <a:solidFill>
                  <a:schemeClr val="tx1"/>
                </a:solidFill>
                <a:latin typeface="WhitneyHTF-Bold"/>
                <a:ea typeface="ＭＳ Ｐゴシック" charset="-128"/>
                <a:cs typeface="WhitneyHTF-Bold"/>
              </a:defRPr>
            </a:lvl2pPr>
            <a:lvl3pPr marL="1143000" indent="-228600" algn="l" defTabSz="457200" rtl="0" eaLnBrk="0" fontAlgn="base" hangingPunct="0">
              <a:spcBef>
                <a:spcPct val="20000"/>
              </a:spcBef>
              <a:spcAft>
                <a:spcPct val="0"/>
              </a:spcAft>
              <a:buFont typeface="Arial" panose="020B0604020202020204" pitchFamily="34" charset="0"/>
              <a:buNone/>
              <a:defRPr sz="2400" b="0" i="0" kern="1200">
                <a:solidFill>
                  <a:schemeClr val="tx1"/>
                </a:solidFill>
                <a:latin typeface="WhitneyHTF-Bold"/>
                <a:ea typeface="ＭＳ Ｐゴシック" charset="-128"/>
                <a:cs typeface="WhitneyHTF-Bold"/>
              </a:defRPr>
            </a:lvl3pPr>
            <a:lvl4pPr marL="16002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ＭＳ Ｐゴシック" charset="-128"/>
                <a:cs typeface="WhitneyHTF-Bold"/>
              </a:defRPr>
            </a:lvl4pPr>
            <a:lvl5pPr marL="20574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ＭＳ Ｐゴシック" charset="-128"/>
                <a:cs typeface="WhitneyHTF-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dirty="0"/>
              <a:t>how can you increase your chances of admission to UBC?</a:t>
            </a:r>
            <a:endParaRPr lang="en-US" dirty="0"/>
          </a:p>
        </p:txBody>
      </p:sp>
    </p:spTree>
    <p:extLst>
      <p:ext uri="{BB962C8B-B14F-4D97-AF65-F5344CB8AC3E}">
        <p14:creationId xmlns:p14="http://schemas.microsoft.com/office/powerpoint/2010/main" val="393081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21109" y="1131590"/>
            <a:ext cx="6223099" cy="1058863"/>
          </a:xfrm>
        </p:spPr>
        <p:txBody>
          <a:bodyPr/>
          <a:lstStyle/>
          <a:p>
            <a:pPr>
              <a:buFont typeface="Arial" charset="0"/>
              <a:buNone/>
              <a:defRPr/>
            </a:pPr>
            <a:r>
              <a:rPr lang="en-US">
                <a:latin typeface="Calibri" panose="020F0502020204030204" pitchFamily="34" charset="0"/>
                <a:cs typeface="Calibri" panose="020F0502020204030204" pitchFamily="34" charset="0"/>
              </a:rPr>
              <a:t>Questions</a:t>
            </a:r>
          </a:p>
          <a:p>
            <a:pPr>
              <a:lnSpc>
                <a:spcPct val="100000"/>
              </a:lnSpc>
              <a:defRPr/>
            </a:pPr>
            <a:r>
              <a:rPr lang="en-US" sz="1400" cap="none">
                <a:latin typeface="Calibri" panose="020F0502020204030204" pitchFamily="34" charset="0"/>
                <a:cs typeface="Calibri" panose="020F0502020204030204" pitchFamily="34" charset="0"/>
              </a:rPr>
              <a:t>you.ubc.ca/contact-us</a:t>
            </a:r>
          </a:p>
          <a:p>
            <a:pPr>
              <a:lnSpc>
                <a:spcPct val="100000"/>
              </a:lnSpc>
              <a:buFont typeface="Arial" charset="0"/>
              <a:buNone/>
              <a:defRPr/>
            </a:pPr>
            <a:r>
              <a:rPr lang="en-US" sz="1400" cap="none">
                <a:latin typeface="Calibri" panose="020F0502020204030204" pitchFamily="34" charset="0"/>
                <a:cs typeface="Calibri" panose="020F0502020204030204" pitchFamily="34" charset="0"/>
              </a:rPr>
              <a:t>Okanagan: 	1.250.807.8521		Vancouver: 604.822.9836</a:t>
            </a:r>
          </a:p>
          <a:p>
            <a:pPr>
              <a:lnSpc>
                <a:spcPct val="100000"/>
              </a:lnSpc>
              <a:buFont typeface="Arial" charset="0"/>
              <a:buNone/>
              <a:defRPr/>
            </a:pPr>
            <a:r>
              <a:rPr lang="en-CA" sz="1400" cap="none">
                <a:latin typeface="Calibri" panose="020F0502020204030204" pitchFamily="34" charset="0"/>
                <a:cs typeface="Calibri" panose="020F0502020204030204" pitchFamily="34" charset="0"/>
              </a:rPr>
              <a:t>	</a:t>
            </a:r>
            <a:r>
              <a:rPr lang="en-US" sz="1400" cap="none">
                <a:latin typeface="Calibri" panose="020F0502020204030204" pitchFamily="34" charset="0"/>
                <a:cs typeface="Calibri" panose="020F0502020204030204" pitchFamily="34" charset="0"/>
              </a:rPr>
              <a:t>	1.877.807.8521				1.877.272.1422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D455A2A-8253-2749-A02C-5EF348EC8162}"/>
              </a:ext>
            </a:extLst>
          </p:cNvPr>
          <p:cNvSpPr>
            <a:spLocks noGrp="1"/>
          </p:cNvSpPr>
          <p:nvPr>
            <p:ph type="body" sz="quarter" idx="11"/>
          </p:nvPr>
        </p:nvSpPr>
        <p:spPr/>
        <p:txBody>
          <a:bodyPr/>
          <a:lstStyle/>
          <a:p>
            <a:r>
              <a:rPr lang="en-CA"/>
              <a:t>Overview	</a:t>
            </a:r>
            <a:endParaRPr lang="en-US"/>
          </a:p>
        </p:txBody>
      </p:sp>
      <p:sp>
        <p:nvSpPr>
          <p:cNvPr id="3" name="Text Placeholder 2">
            <a:extLst>
              <a:ext uri="{FF2B5EF4-FFF2-40B4-BE49-F238E27FC236}">
                <a16:creationId xmlns:a16="http://schemas.microsoft.com/office/drawing/2014/main" xmlns="" id="{6FAD74B1-B109-E54B-9D76-764599320FA0}"/>
              </a:ext>
            </a:extLst>
          </p:cNvPr>
          <p:cNvSpPr>
            <a:spLocks noGrp="1"/>
          </p:cNvSpPr>
          <p:nvPr>
            <p:ph type="body" sz="quarter" idx="13"/>
          </p:nvPr>
        </p:nvSpPr>
        <p:spPr/>
        <p:txBody>
          <a:bodyPr/>
          <a:lstStyle/>
          <a:p>
            <a:pPr marL="342900" indent="-342900">
              <a:buFont typeface="+mj-lt"/>
              <a:buAutoNum type="arabicPeriod"/>
            </a:pPr>
            <a:r>
              <a:rPr lang="en-CA" dirty="0"/>
              <a:t>What is </a:t>
            </a:r>
            <a:r>
              <a:rPr lang="en-CA" b="1" dirty="0"/>
              <a:t>not</a:t>
            </a:r>
            <a:r>
              <a:rPr lang="en-CA" dirty="0"/>
              <a:t> changing for admission to UBC in 2019? </a:t>
            </a:r>
          </a:p>
          <a:p>
            <a:pPr marL="342900" indent="-342900">
              <a:buFont typeface="+mj-lt"/>
              <a:buAutoNum type="arabicPeriod"/>
            </a:pPr>
            <a:r>
              <a:rPr lang="en-CA" dirty="0"/>
              <a:t>What </a:t>
            </a:r>
            <a:r>
              <a:rPr lang="en-CA" b="1" dirty="0"/>
              <a:t>is</a:t>
            </a:r>
            <a:r>
              <a:rPr lang="en-CA" dirty="0"/>
              <a:t> changing for admission to UBC in 2019?</a:t>
            </a:r>
          </a:p>
          <a:p>
            <a:pPr marL="342900" indent="-342900">
              <a:buFont typeface="+mj-lt"/>
              <a:buAutoNum type="arabicPeriod"/>
            </a:pPr>
            <a:r>
              <a:rPr lang="en-CA" dirty="0"/>
              <a:t>Starting in 2019, how will UBC look at your secondary school </a:t>
            </a:r>
            <a:r>
              <a:rPr lang="en-CA" dirty="0" smtClean="0"/>
              <a:t>course grades </a:t>
            </a:r>
            <a:r>
              <a:rPr lang="en-CA" dirty="0"/>
              <a:t>when evaluating your application? </a:t>
            </a:r>
          </a:p>
          <a:p>
            <a:pPr marL="342900" indent="-342900">
              <a:buFont typeface="+mj-lt"/>
              <a:buAutoNum type="arabicPeriod"/>
            </a:pPr>
            <a:r>
              <a:rPr lang="en-CA" dirty="0"/>
              <a:t>Starting in 2019, how can you increase your chances of </a:t>
            </a:r>
            <a:r>
              <a:rPr lang="en-CA" dirty="0" smtClean="0"/>
              <a:t>admission </a:t>
            </a:r>
            <a:r>
              <a:rPr lang="en-CA" dirty="0"/>
              <a:t>to UBC?</a:t>
            </a:r>
          </a:p>
          <a:p>
            <a:pPr marL="342900" indent="-342900">
              <a:buFont typeface="+mj-lt"/>
              <a:buAutoNum type="arabicPeriod"/>
            </a:pPr>
            <a:endParaRPr lang="en-US" dirty="0"/>
          </a:p>
        </p:txBody>
      </p:sp>
    </p:spTree>
    <p:extLst>
      <p:ext uri="{BB962C8B-B14F-4D97-AF65-F5344CB8AC3E}">
        <p14:creationId xmlns:p14="http://schemas.microsoft.com/office/powerpoint/2010/main" val="1424229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D455A2A-8253-2749-A02C-5EF348EC8162}"/>
              </a:ext>
            </a:extLst>
          </p:cNvPr>
          <p:cNvSpPr>
            <a:spLocks noGrp="1"/>
          </p:cNvSpPr>
          <p:nvPr>
            <p:ph type="body" sz="quarter" idx="11"/>
          </p:nvPr>
        </p:nvSpPr>
        <p:spPr/>
        <p:txBody>
          <a:bodyPr/>
          <a:lstStyle/>
          <a:p>
            <a:r>
              <a:rPr lang="en-CA"/>
              <a:t>What is not changing for admission to UBC in 2019? 	</a:t>
            </a:r>
            <a:endParaRPr lang="en-US"/>
          </a:p>
        </p:txBody>
      </p:sp>
      <p:sp>
        <p:nvSpPr>
          <p:cNvPr id="3" name="Text Placeholder 2">
            <a:extLst>
              <a:ext uri="{FF2B5EF4-FFF2-40B4-BE49-F238E27FC236}">
                <a16:creationId xmlns:a16="http://schemas.microsoft.com/office/drawing/2014/main" xmlns="" id="{6FAD74B1-B109-E54B-9D76-764599320FA0}"/>
              </a:ext>
            </a:extLst>
          </p:cNvPr>
          <p:cNvSpPr>
            <a:spLocks noGrp="1"/>
          </p:cNvSpPr>
          <p:nvPr>
            <p:ph type="body" sz="quarter" idx="13"/>
          </p:nvPr>
        </p:nvSpPr>
        <p:spPr/>
        <p:txBody>
          <a:bodyPr/>
          <a:lstStyle/>
          <a:p>
            <a:r>
              <a:rPr lang="en-CA"/>
              <a:t>You must still meet UBC’s general and degree-specific admission requirements:</a:t>
            </a:r>
          </a:p>
          <a:p>
            <a:pPr marL="285750" indent="-285750">
              <a:buFont typeface="Arial" panose="020B0604020202020204" pitchFamily="34" charset="0"/>
              <a:buChar char="•"/>
            </a:pPr>
            <a:r>
              <a:rPr lang="en-CA"/>
              <a:t>Graduation from high school</a:t>
            </a:r>
          </a:p>
          <a:p>
            <a:pPr marL="285750" indent="-285750">
              <a:buFont typeface="Arial" panose="020B0604020202020204" pitchFamily="34" charset="0"/>
              <a:buChar char="•"/>
            </a:pPr>
            <a:r>
              <a:rPr lang="en-CA"/>
              <a:t>English language requirements</a:t>
            </a:r>
          </a:p>
          <a:p>
            <a:pPr marL="285750" indent="-285750">
              <a:buFont typeface="Arial" panose="020B0604020202020204" pitchFamily="34" charset="0"/>
              <a:buChar char="•"/>
            </a:pPr>
            <a:r>
              <a:rPr lang="en-CA"/>
              <a:t>Degree-specific prerequisites</a:t>
            </a:r>
          </a:p>
          <a:p>
            <a:pPr marL="285750" indent="-285750">
              <a:buFont typeface="Arial" panose="020B0604020202020204" pitchFamily="34" charset="0"/>
              <a:buChar char="•"/>
            </a:pPr>
            <a:endParaRPr lang="en-CA"/>
          </a:p>
          <a:p>
            <a:r>
              <a:rPr lang="en-CA"/>
              <a:t>You must still complete UBC’s online application, including:</a:t>
            </a:r>
          </a:p>
          <a:p>
            <a:pPr marL="285750" indent="-285750">
              <a:buFont typeface="Arial" panose="020B0604020202020204" pitchFamily="34" charset="0"/>
              <a:buChar char="•"/>
            </a:pPr>
            <a:r>
              <a:rPr lang="en-CA"/>
              <a:t>Personal Profile</a:t>
            </a:r>
          </a:p>
          <a:p>
            <a:pPr marL="285750" indent="-285750">
              <a:buFont typeface="Arial" panose="020B0604020202020204" pitchFamily="34" charset="0"/>
              <a:buChar char="•"/>
            </a:pPr>
            <a:r>
              <a:rPr lang="en-CA"/>
              <a:t>Other supplemental information</a:t>
            </a:r>
            <a:endParaRPr lang="en-US"/>
          </a:p>
        </p:txBody>
      </p:sp>
    </p:spTree>
    <p:extLst>
      <p:ext uri="{BB962C8B-B14F-4D97-AF65-F5344CB8AC3E}">
        <p14:creationId xmlns:p14="http://schemas.microsoft.com/office/powerpoint/2010/main" val="1700828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D455A2A-8253-2749-A02C-5EF348EC8162}"/>
              </a:ext>
            </a:extLst>
          </p:cNvPr>
          <p:cNvSpPr>
            <a:spLocks noGrp="1"/>
          </p:cNvSpPr>
          <p:nvPr>
            <p:ph type="body" sz="quarter" idx="11"/>
          </p:nvPr>
        </p:nvSpPr>
        <p:spPr/>
        <p:txBody>
          <a:bodyPr/>
          <a:lstStyle/>
          <a:p>
            <a:r>
              <a:rPr lang="en-CA"/>
              <a:t>What is changing for admission to UBC in 2019?</a:t>
            </a:r>
          </a:p>
        </p:txBody>
      </p:sp>
      <p:sp>
        <p:nvSpPr>
          <p:cNvPr id="3" name="Text Placeholder 2">
            <a:extLst>
              <a:ext uri="{FF2B5EF4-FFF2-40B4-BE49-F238E27FC236}">
                <a16:creationId xmlns:a16="http://schemas.microsoft.com/office/drawing/2014/main" xmlns="" id="{6FAD74B1-B109-E54B-9D76-764599320FA0}"/>
              </a:ext>
            </a:extLst>
          </p:cNvPr>
          <p:cNvSpPr>
            <a:spLocks noGrp="1"/>
          </p:cNvSpPr>
          <p:nvPr>
            <p:ph type="body" sz="quarter" idx="13"/>
          </p:nvPr>
        </p:nvSpPr>
        <p:spPr/>
        <p:txBody>
          <a:bodyPr/>
          <a:lstStyle/>
          <a:p>
            <a:r>
              <a:rPr lang="en-CA" b="1" dirty="0"/>
              <a:t>How</a:t>
            </a:r>
            <a:r>
              <a:rPr lang="en-CA" dirty="0"/>
              <a:t> UBC ranks applicants to determine who is the most competitive for admission. When making admission decisions:</a:t>
            </a:r>
          </a:p>
          <a:p>
            <a:pPr marL="285750" indent="-285750">
              <a:buFont typeface="Arial" panose="020B0604020202020204" pitchFamily="34" charset="0"/>
              <a:buChar char="•"/>
            </a:pPr>
            <a:r>
              <a:rPr lang="en-CA" dirty="0"/>
              <a:t>UBC will no longer look at your grades in just four academic Grade 12 courses.</a:t>
            </a:r>
          </a:p>
          <a:p>
            <a:pPr marL="285750" indent="-285750">
              <a:buFont typeface="Arial" panose="020B0604020202020204" pitchFamily="34" charset="0"/>
              <a:buChar char="•"/>
            </a:pPr>
            <a:r>
              <a:rPr lang="en-CA" b="1" dirty="0"/>
              <a:t>UBC will now look at </a:t>
            </a:r>
            <a:r>
              <a:rPr lang="en-CA" b="1" dirty="0" smtClean="0"/>
              <a:t>your grades </a:t>
            </a:r>
            <a:r>
              <a:rPr lang="en-CA" b="1" dirty="0"/>
              <a:t>in all academic Grade 11 and Grade 12 courses</a:t>
            </a:r>
            <a:r>
              <a:rPr lang="en-CA" dirty="0"/>
              <a:t>.</a:t>
            </a:r>
          </a:p>
          <a:p>
            <a:pPr marL="285750" indent="-285750">
              <a:buFont typeface="Arial" panose="020B0604020202020204" pitchFamily="34" charset="0"/>
              <a:buChar char="•"/>
            </a:pPr>
            <a:r>
              <a:rPr lang="en-CA" dirty="0"/>
              <a:t>The impact each Grade 11 or Grade 12 course has on your assessment depends on how relevant it is to your area of study.</a:t>
            </a:r>
          </a:p>
        </p:txBody>
      </p:sp>
    </p:spTree>
    <p:extLst>
      <p:ext uri="{BB962C8B-B14F-4D97-AF65-F5344CB8AC3E}">
        <p14:creationId xmlns:p14="http://schemas.microsoft.com/office/powerpoint/2010/main" val="430480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D455A2A-8253-2749-A02C-5EF348EC8162}"/>
              </a:ext>
            </a:extLst>
          </p:cNvPr>
          <p:cNvSpPr>
            <a:spLocks noGrp="1"/>
          </p:cNvSpPr>
          <p:nvPr>
            <p:ph type="body" sz="quarter" idx="11"/>
          </p:nvPr>
        </p:nvSpPr>
        <p:spPr/>
        <p:txBody>
          <a:bodyPr/>
          <a:lstStyle/>
          <a:p>
            <a:r>
              <a:rPr lang="en-CA" dirty="0"/>
              <a:t>how will UBC look at your secondary school course Grades when evaluating your application?	</a:t>
            </a:r>
            <a:endParaRPr lang="en-US" dirty="0"/>
          </a:p>
        </p:txBody>
      </p:sp>
      <p:sp>
        <p:nvSpPr>
          <p:cNvPr id="3" name="Text Placeholder 2">
            <a:extLst>
              <a:ext uri="{FF2B5EF4-FFF2-40B4-BE49-F238E27FC236}">
                <a16:creationId xmlns:a16="http://schemas.microsoft.com/office/drawing/2014/main" xmlns="" id="{6FAD74B1-B109-E54B-9D76-764599320FA0}"/>
              </a:ext>
            </a:extLst>
          </p:cNvPr>
          <p:cNvSpPr>
            <a:spLocks noGrp="1"/>
          </p:cNvSpPr>
          <p:nvPr>
            <p:ph type="body" sz="quarter" idx="13"/>
          </p:nvPr>
        </p:nvSpPr>
        <p:spPr/>
        <p:txBody>
          <a:bodyPr/>
          <a:lstStyle/>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lang="en-US" dirty="0"/>
              <a:t>Overall academic assessment </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lang="en-US" dirty="0"/>
              <a:t>Core </a:t>
            </a:r>
            <a:r>
              <a:rPr lang="en-US" dirty="0" smtClean="0"/>
              <a:t>(degree-specific</a:t>
            </a:r>
            <a:r>
              <a:rPr lang="en-US" dirty="0"/>
              <a:t>) academic assessment</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lang="en-US" dirty="0"/>
              <a:t>Assessment of individual </a:t>
            </a:r>
            <a:r>
              <a:rPr lang="en-US" dirty="0" smtClean="0"/>
              <a:t>courses</a:t>
            </a:r>
            <a:endParaRPr lang="en-US" dirty="0"/>
          </a:p>
        </p:txBody>
      </p:sp>
    </p:spTree>
    <p:extLst>
      <p:ext uri="{BB962C8B-B14F-4D97-AF65-F5344CB8AC3E}">
        <p14:creationId xmlns:p14="http://schemas.microsoft.com/office/powerpoint/2010/main" val="1575780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a:extLst>
              <a:ext uri="{FF2B5EF4-FFF2-40B4-BE49-F238E27FC236}">
                <a16:creationId xmlns:a16="http://schemas.microsoft.com/office/drawing/2014/main" xmlns="" id="{EFE2493D-8C36-4346-9871-F94079CBFE35}"/>
              </a:ext>
            </a:extLst>
          </p:cNvPr>
          <p:cNvGraphicFramePr/>
          <p:nvPr>
            <p:extLst>
              <p:ext uri="{D42A27DB-BD31-4B8C-83A1-F6EECF244321}">
                <p14:modId xmlns:p14="http://schemas.microsoft.com/office/powerpoint/2010/main" val="1657536994"/>
              </p:ext>
            </p:extLst>
          </p:nvPr>
        </p:nvGraphicFramePr>
        <p:xfrm>
          <a:off x="-595906" y="1236226"/>
          <a:ext cx="5527946" cy="3567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 Placeholder 1">
            <a:extLst>
              <a:ext uri="{FF2B5EF4-FFF2-40B4-BE49-F238E27FC236}">
                <a16:creationId xmlns:a16="http://schemas.microsoft.com/office/drawing/2014/main" xmlns="" id="{8F5F91D3-DD8B-474D-866A-A3283FFF4DC3}"/>
              </a:ext>
            </a:extLst>
          </p:cNvPr>
          <p:cNvSpPr txBox="1">
            <a:spLocks/>
          </p:cNvSpPr>
          <p:nvPr/>
        </p:nvSpPr>
        <p:spPr>
          <a:xfrm>
            <a:off x="331912" y="148219"/>
            <a:ext cx="7624464"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2000" b="1" i="0" u="none" strike="noStrike" kern="1200" cap="all" spc="30" normalizeH="0" baseline="0" noProof="0">
                <a:ln>
                  <a:noFill/>
                </a:ln>
                <a:solidFill>
                  <a:srgbClr val="0C2344"/>
                </a:solidFill>
                <a:effectLst/>
                <a:uLnTx/>
                <a:uFillTx/>
                <a:latin typeface="Calibri" panose="020F0502020204030204" pitchFamily="34" charset="0"/>
                <a:ea typeface="ＭＳ Ｐゴシック" charset="-128"/>
                <a:cs typeface="Calibri" panose="020F0502020204030204" pitchFamily="34" charset="0"/>
              </a:defRPr>
            </a:lvl1pPr>
            <a:lvl2pPr marL="742950" indent="-285750" algn="l" defTabSz="457200" rtl="0" eaLnBrk="0" fontAlgn="base" hangingPunct="0">
              <a:spcBef>
                <a:spcPct val="20000"/>
              </a:spcBef>
              <a:spcAft>
                <a:spcPct val="0"/>
              </a:spcAft>
              <a:buFont typeface="Arial" panose="020B0604020202020204" pitchFamily="34" charset="0"/>
              <a:buNone/>
              <a:defRPr sz="2800" b="0" i="0" kern="1200">
                <a:solidFill>
                  <a:schemeClr val="tx1"/>
                </a:solidFill>
                <a:latin typeface="WhitneyHTF-Bold"/>
                <a:ea typeface="ＭＳ Ｐゴシック" charset="-128"/>
                <a:cs typeface="WhitneyHTF-Bold"/>
              </a:defRPr>
            </a:lvl2pPr>
            <a:lvl3pPr marL="1143000" indent="-228600" algn="l" defTabSz="457200" rtl="0" eaLnBrk="0" fontAlgn="base" hangingPunct="0">
              <a:spcBef>
                <a:spcPct val="20000"/>
              </a:spcBef>
              <a:spcAft>
                <a:spcPct val="0"/>
              </a:spcAft>
              <a:buFont typeface="Arial" panose="020B0604020202020204" pitchFamily="34" charset="0"/>
              <a:buNone/>
              <a:defRPr sz="2400" b="0" i="0" kern="1200">
                <a:solidFill>
                  <a:schemeClr val="tx1"/>
                </a:solidFill>
                <a:latin typeface="WhitneyHTF-Bold"/>
                <a:ea typeface="ＭＳ Ｐゴシック" charset="-128"/>
                <a:cs typeface="WhitneyHTF-Bold"/>
              </a:defRPr>
            </a:lvl3pPr>
            <a:lvl4pPr marL="16002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ＭＳ Ｐゴシック" charset="-128"/>
                <a:cs typeface="WhitneyHTF-Bold"/>
              </a:defRPr>
            </a:lvl4pPr>
            <a:lvl5pPr marL="20574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ＭＳ Ｐゴシック" charset="-128"/>
                <a:cs typeface="WhitneyHTF-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dirty="0"/>
              <a:t>1. The Overall Academic Assessment</a:t>
            </a:r>
          </a:p>
        </p:txBody>
      </p:sp>
      <p:sp>
        <p:nvSpPr>
          <p:cNvPr id="14" name="TextBox 13">
            <a:extLst>
              <a:ext uri="{FF2B5EF4-FFF2-40B4-BE49-F238E27FC236}">
                <a16:creationId xmlns:a16="http://schemas.microsoft.com/office/drawing/2014/main" xmlns="" id="{194B442B-82DE-4645-88F0-E9D132BE8451}"/>
              </a:ext>
            </a:extLst>
          </p:cNvPr>
          <p:cNvSpPr txBox="1"/>
          <p:nvPr/>
        </p:nvSpPr>
        <p:spPr>
          <a:xfrm>
            <a:off x="4283968" y="1059582"/>
            <a:ext cx="3384376" cy="1323439"/>
          </a:xfrm>
          <a:prstGeom prst="rect">
            <a:avLst/>
          </a:prstGeom>
          <a:solidFill>
            <a:schemeClr val="accent5"/>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marL="257175" indent="-257175">
              <a:lnSpc>
                <a:spcPct val="100000"/>
              </a:lnSpc>
              <a:spcAft>
                <a:spcPts val="600"/>
              </a:spcAft>
              <a:buFont typeface="Arial" charset="0"/>
              <a:buChar char="•"/>
            </a:pPr>
            <a:r>
              <a:rPr lang="en-US" sz="1400" dirty="0">
                <a:latin typeface="Calibri" panose="020F0502020204030204" pitchFamily="34" charset="0"/>
                <a:cs typeface="Calibri" panose="020F0502020204030204" pitchFamily="34" charset="0"/>
              </a:rPr>
              <a:t>Does not vary by degree you apply to</a:t>
            </a:r>
          </a:p>
          <a:p>
            <a:pPr marL="257175" indent="-257175">
              <a:lnSpc>
                <a:spcPct val="100000"/>
              </a:lnSpc>
              <a:spcAft>
                <a:spcPts val="600"/>
              </a:spcAft>
              <a:buFont typeface="Arial" charset="0"/>
              <a:buChar char="•"/>
            </a:pPr>
            <a:r>
              <a:rPr lang="en-US" sz="1400" dirty="0">
                <a:latin typeface="Calibri" panose="020F0502020204030204" pitchFamily="34" charset="0"/>
                <a:cs typeface="Calibri" panose="020F0502020204030204" pitchFamily="34" charset="0"/>
              </a:rPr>
              <a:t>Looks at all academic Grade 11 and Grade 12 courses</a:t>
            </a:r>
          </a:p>
          <a:p>
            <a:pPr marL="257175" indent="-257175">
              <a:lnSpc>
                <a:spcPct val="100000"/>
              </a:lnSpc>
              <a:spcAft>
                <a:spcPts val="600"/>
              </a:spcAft>
              <a:buFont typeface="Arial" charset="0"/>
              <a:buChar char="•"/>
            </a:pPr>
            <a:r>
              <a:rPr lang="en-US" sz="1400" dirty="0">
                <a:latin typeface="Calibri" panose="020F0502020204030204" pitchFamily="34" charset="0"/>
                <a:cs typeface="Calibri" panose="020F0502020204030204" pitchFamily="34" charset="0"/>
              </a:rPr>
              <a:t>Does not look at the course with your lowest grade</a:t>
            </a:r>
          </a:p>
        </p:txBody>
      </p:sp>
      <p:sp>
        <p:nvSpPr>
          <p:cNvPr id="15" name="Left Arrow 14">
            <a:extLst>
              <a:ext uri="{FF2B5EF4-FFF2-40B4-BE49-F238E27FC236}">
                <a16:creationId xmlns:a16="http://schemas.microsoft.com/office/drawing/2014/main" xmlns="" id="{8B99D332-55DD-7A41-9F58-48F95FB7A0C4}"/>
              </a:ext>
            </a:extLst>
          </p:cNvPr>
          <p:cNvSpPr/>
          <p:nvPr/>
        </p:nvSpPr>
        <p:spPr>
          <a:xfrm>
            <a:off x="3347864" y="1236226"/>
            <a:ext cx="864096" cy="524630"/>
          </a:xfrm>
          <a:prstGeom prst="leftArrow">
            <a:avLst/>
          </a:prstGeom>
          <a:solidFill>
            <a:schemeClr val="accent4"/>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100434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xmlns="" id="{5639845B-DAF4-4142-BAA3-38116ADEEC20}"/>
              </a:ext>
            </a:extLst>
          </p:cNvPr>
          <p:cNvGraphicFramePr/>
          <p:nvPr>
            <p:extLst>
              <p:ext uri="{D42A27DB-BD31-4B8C-83A1-F6EECF244321}">
                <p14:modId xmlns:p14="http://schemas.microsoft.com/office/powerpoint/2010/main" val="1816829939"/>
              </p:ext>
            </p:extLst>
          </p:nvPr>
        </p:nvGraphicFramePr>
        <p:xfrm>
          <a:off x="-595906" y="1236226"/>
          <a:ext cx="5527946" cy="3567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xmlns="" id="{194B442B-82DE-4645-88F0-E9D132BE8451}"/>
              </a:ext>
            </a:extLst>
          </p:cNvPr>
          <p:cNvSpPr txBox="1"/>
          <p:nvPr/>
        </p:nvSpPr>
        <p:spPr>
          <a:xfrm>
            <a:off x="4716016" y="1779662"/>
            <a:ext cx="3024336" cy="1754326"/>
          </a:xfrm>
          <a:prstGeom prst="rect">
            <a:avLst/>
          </a:prstGeom>
          <a:solidFill>
            <a:schemeClr val="accent5"/>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marL="257175" indent="-257175">
              <a:lnSpc>
                <a:spcPct val="100000"/>
              </a:lnSpc>
              <a:spcAft>
                <a:spcPts val="600"/>
              </a:spcAft>
              <a:buFont typeface="Arial" charset="0"/>
              <a:buChar char="•"/>
            </a:pPr>
            <a:r>
              <a:rPr lang="en-US" sz="1400" dirty="0">
                <a:latin typeface="Calibri" panose="020F0502020204030204" pitchFamily="34" charset="0"/>
                <a:cs typeface="Calibri" panose="020F0502020204030204" pitchFamily="34" charset="0"/>
              </a:rPr>
              <a:t>Varies by degree program</a:t>
            </a:r>
          </a:p>
          <a:p>
            <a:pPr marL="257175" indent="-257175">
              <a:spcAft>
                <a:spcPts val="600"/>
              </a:spcAft>
              <a:buFont typeface="Arial" charset="0"/>
              <a:buChar char="•"/>
            </a:pPr>
            <a:r>
              <a:rPr lang="en-US" sz="1400" dirty="0">
                <a:latin typeface="Calibri" panose="020F0502020204030204" pitchFamily="34" charset="0"/>
                <a:cs typeface="Calibri" panose="020F0502020204030204" pitchFamily="34" charset="0"/>
              </a:rPr>
              <a:t>Looks at all academic Grade 11 and Grade 12 courses in subject categories related to area of study</a:t>
            </a:r>
          </a:p>
          <a:p>
            <a:pPr marL="257175" indent="-257175">
              <a:lnSpc>
                <a:spcPct val="100000"/>
              </a:lnSpc>
              <a:spcAft>
                <a:spcPts val="600"/>
              </a:spcAft>
              <a:buFont typeface="Arial" charset="0"/>
              <a:buChar char="•"/>
            </a:pPr>
            <a:r>
              <a:rPr lang="en-US" sz="1400" dirty="0">
                <a:latin typeface="Calibri" panose="020F0502020204030204" pitchFamily="34" charset="0"/>
                <a:cs typeface="Calibri" panose="020F0502020204030204" pitchFamily="34" charset="0"/>
              </a:rPr>
              <a:t>Looks at the highest level only when courses are presented in both Grade 11 and Grade 12</a:t>
            </a:r>
          </a:p>
        </p:txBody>
      </p:sp>
      <p:sp>
        <p:nvSpPr>
          <p:cNvPr id="15" name="Left Arrow 14">
            <a:extLst>
              <a:ext uri="{FF2B5EF4-FFF2-40B4-BE49-F238E27FC236}">
                <a16:creationId xmlns:a16="http://schemas.microsoft.com/office/drawing/2014/main" xmlns="" id="{8B99D332-55DD-7A41-9F58-48F95FB7A0C4}"/>
              </a:ext>
            </a:extLst>
          </p:cNvPr>
          <p:cNvSpPr/>
          <p:nvPr/>
        </p:nvSpPr>
        <p:spPr>
          <a:xfrm>
            <a:off x="3635896" y="2479168"/>
            <a:ext cx="1008112" cy="524630"/>
          </a:xfrm>
          <a:prstGeom prst="leftArrow">
            <a:avLst/>
          </a:prstGeom>
          <a:solidFill>
            <a:schemeClr val="accent2"/>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1">
            <a:extLst>
              <a:ext uri="{FF2B5EF4-FFF2-40B4-BE49-F238E27FC236}">
                <a16:creationId xmlns:a16="http://schemas.microsoft.com/office/drawing/2014/main" xmlns="" id="{A7BB9801-D2B5-574E-A3F9-83967109EB77}"/>
              </a:ext>
            </a:extLst>
          </p:cNvPr>
          <p:cNvSpPr txBox="1">
            <a:spLocks/>
          </p:cNvSpPr>
          <p:nvPr/>
        </p:nvSpPr>
        <p:spPr>
          <a:xfrm>
            <a:off x="331912" y="148219"/>
            <a:ext cx="7624464"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2000" b="1" i="0" u="none" strike="noStrike" kern="1200" cap="all" spc="30" normalizeH="0" baseline="0" noProof="0">
                <a:ln>
                  <a:noFill/>
                </a:ln>
                <a:solidFill>
                  <a:srgbClr val="0C2344"/>
                </a:solidFill>
                <a:effectLst/>
                <a:uLnTx/>
                <a:uFillTx/>
                <a:latin typeface="Calibri" panose="020F0502020204030204" pitchFamily="34" charset="0"/>
                <a:ea typeface="ＭＳ Ｐゴシック" charset="-128"/>
                <a:cs typeface="Calibri" panose="020F0502020204030204" pitchFamily="34" charset="0"/>
              </a:defRPr>
            </a:lvl1pPr>
            <a:lvl2pPr marL="742950" indent="-285750" algn="l" defTabSz="457200" rtl="0" eaLnBrk="0" fontAlgn="base" hangingPunct="0">
              <a:spcBef>
                <a:spcPct val="20000"/>
              </a:spcBef>
              <a:spcAft>
                <a:spcPct val="0"/>
              </a:spcAft>
              <a:buFont typeface="Arial" panose="020B0604020202020204" pitchFamily="34" charset="0"/>
              <a:buNone/>
              <a:defRPr sz="2800" b="0" i="0" kern="1200">
                <a:solidFill>
                  <a:schemeClr val="tx1"/>
                </a:solidFill>
                <a:latin typeface="WhitneyHTF-Bold"/>
                <a:ea typeface="ＭＳ Ｐゴシック" charset="-128"/>
                <a:cs typeface="WhitneyHTF-Bold"/>
              </a:defRPr>
            </a:lvl2pPr>
            <a:lvl3pPr marL="1143000" indent="-228600" algn="l" defTabSz="457200" rtl="0" eaLnBrk="0" fontAlgn="base" hangingPunct="0">
              <a:spcBef>
                <a:spcPct val="20000"/>
              </a:spcBef>
              <a:spcAft>
                <a:spcPct val="0"/>
              </a:spcAft>
              <a:buFont typeface="Arial" panose="020B0604020202020204" pitchFamily="34" charset="0"/>
              <a:buNone/>
              <a:defRPr sz="2400" b="0" i="0" kern="1200">
                <a:solidFill>
                  <a:schemeClr val="tx1"/>
                </a:solidFill>
                <a:latin typeface="WhitneyHTF-Bold"/>
                <a:ea typeface="ＭＳ Ｐゴシック" charset="-128"/>
                <a:cs typeface="WhitneyHTF-Bold"/>
              </a:defRPr>
            </a:lvl3pPr>
            <a:lvl4pPr marL="16002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ＭＳ Ｐゴシック" charset="-128"/>
                <a:cs typeface="WhitneyHTF-Bold"/>
              </a:defRPr>
            </a:lvl4pPr>
            <a:lvl5pPr marL="20574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ＭＳ Ｐゴシック" charset="-128"/>
                <a:cs typeface="WhitneyHTF-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dirty="0"/>
              <a:t>2. The Core </a:t>
            </a:r>
            <a:r>
              <a:rPr lang="en-CA" dirty="0" smtClean="0"/>
              <a:t>(degree-Specific</a:t>
            </a:r>
            <a:r>
              <a:rPr lang="en-CA" dirty="0"/>
              <a:t>) Academic Assessment</a:t>
            </a:r>
          </a:p>
        </p:txBody>
      </p:sp>
    </p:spTree>
    <p:extLst>
      <p:ext uri="{BB962C8B-B14F-4D97-AF65-F5344CB8AC3E}">
        <p14:creationId xmlns:p14="http://schemas.microsoft.com/office/powerpoint/2010/main" val="267731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39B36AC-686B-534F-8837-0307C1EA0D19}"/>
              </a:ext>
            </a:extLst>
          </p:cNvPr>
          <p:cNvSpPr>
            <a:spLocks noGrp="1"/>
          </p:cNvSpPr>
          <p:nvPr>
            <p:ph type="body" sz="quarter" idx="11"/>
          </p:nvPr>
        </p:nvSpPr>
        <p:spPr/>
        <p:txBody>
          <a:bodyPr/>
          <a:lstStyle/>
          <a:p>
            <a:r>
              <a:rPr lang="en-CA" dirty="0"/>
              <a:t>Example: Core </a:t>
            </a:r>
            <a:r>
              <a:rPr lang="en-CA" dirty="0" smtClean="0"/>
              <a:t>(degree-Specific</a:t>
            </a:r>
            <a:r>
              <a:rPr lang="en-CA" dirty="0"/>
              <a:t>) Academic Assessment</a:t>
            </a:r>
            <a:endParaRPr lang="en-US" dirty="0"/>
          </a:p>
        </p:txBody>
      </p:sp>
      <p:graphicFrame>
        <p:nvGraphicFramePr>
          <p:cNvPr id="7" name="Diagram 6">
            <a:extLst>
              <a:ext uri="{FF2B5EF4-FFF2-40B4-BE49-F238E27FC236}">
                <a16:creationId xmlns:a16="http://schemas.microsoft.com/office/drawing/2014/main" xmlns="" id="{EB82BBB4-7F91-7646-BBC4-2497CD290B4E}"/>
              </a:ext>
            </a:extLst>
          </p:cNvPr>
          <p:cNvGraphicFramePr/>
          <p:nvPr>
            <p:extLst>
              <p:ext uri="{D42A27DB-BD31-4B8C-83A1-F6EECF244321}">
                <p14:modId xmlns:p14="http://schemas.microsoft.com/office/powerpoint/2010/main" val="1830073498"/>
              </p:ext>
            </p:extLst>
          </p:nvPr>
        </p:nvGraphicFramePr>
        <p:xfrm>
          <a:off x="438954" y="1034841"/>
          <a:ext cx="7301398" cy="1826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xmlns="" id="{36281C6A-97FA-B94D-8945-D5041CFFF125}"/>
              </a:ext>
            </a:extLst>
          </p:cNvPr>
          <p:cNvGraphicFramePr/>
          <p:nvPr>
            <p:extLst>
              <p:ext uri="{D42A27DB-BD31-4B8C-83A1-F6EECF244321}">
                <p14:modId xmlns:p14="http://schemas.microsoft.com/office/powerpoint/2010/main" val="194833217"/>
              </p:ext>
            </p:extLst>
          </p:nvPr>
        </p:nvGraphicFramePr>
        <p:xfrm>
          <a:off x="2987824" y="2931790"/>
          <a:ext cx="4752528" cy="20162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Left Arrow 4">
            <a:extLst>
              <a:ext uri="{FF2B5EF4-FFF2-40B4-BE49-F238E27FC236}">
                <a16:creationId xmlns:a16="http://schemas.microsoft.com/office/drawing/2014/main" xmlns="" id="{8B99D332-55DD-7A41-9F58-48F95FB7A0C4}"/>
              </a:ext>
            </a:extLst>
          </p:cNvPr>
          <p:cNvSpPr/>
          <p:nvPr/>
        </p:nvSpPr>
        <p:spPr>
          <a:xfrm flipH="1">
            <a:off x="1907704" y="3775312"/>
            <a:ext cx="1008112" cy="524630"/>
          </a:xfrm>
          <a:prstGeom prst="leftArrow">
            <a:avLst/>
          </a:prstGeom>
          <a:solidFill>
            <a:schemeClr val="accent2"/>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Left Arrow 5">
            <a:extLst>
              <a:ext uri="{FF2B5EF4-FFF2-40B4-BE49-F238E27FC236}">
                <a16:creationId xmlns:a16="http://schemas.microsoft.com/office/drawing/2014/main" xmlns="" id="{8B99D332-55DD-7A41-9F58-48F95FB7A0C4}"/>
              </a:ext>
            </a:extLst>
          </p:cNvPr>
          <p:cNvSpPr/>
          <p:nvPr/>
        </p:nvSpPr>
        <p:spPr>
          <a:xfrm flipH="1">
            <a:off x="1907704" y="2283718"/>
            <a:ext cx="1008112" cy="524630"/>
          </a:xfrm>
          <a:prstGeom prst="leftArrow">
            <a:avLst/>
          </a:prstGeom>
          <a:solidFill>
            <a:schemeClr val="accent2"/>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118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xmlns="" id="{3239E923-0AEF-9649-B781-F169D3762688}"/>
              </a:ext>
            </a:extLst>
          </p:cNvPr>
          <p:cNvGraphicFramePr/>
          <p:nvPr>
            <p:extLst>
              <p:ext uri="{D42A27DB-BD31-4B8C-83A1-F6EECF244321}">
                <p14:modId xmlns:p14="http://schemas.microsoft.com/office/powerpoint/2010/main" val="1245160830"/>
              </p:ext>
            </p:extLst>
          </p:nvPr>
        </p:nvGraphicFramePr>
        <p:xfrm>
          <a:off x="-595906" y="1236226"/>
          <a:ext cx="5527946" cy="3567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xmlns="" id="{194B442B-82DE-4645-88F0-E9D132BE8451}"/>
              </a:ext>
            </a:extLst>
          </p:cNvPr>
          <p:cNvSpPr txBox="1"/>
          <p:nvPr/>
        </p:nvSpPr>
        <p:spPr>
          <a:xfrm>
            <a:off x="4211960" y="1673389"/>
            <a:ext cx="3528392" cy="2477601"/>
          </a:xfrm>
          <a:prstGeom prst="rect">
            <a:avLst/>
          </a:prstGeom>
          <a:solidFill>
            <a:schemeClr val="accent5"/>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marL="257175" indent="-257175">
              <a:lnSpc>
                <a:spcPct val="100000"/>
              </a:lnSpc>
              <a:spcAft>
                <a:spcPts val="600"/>
              </a:spcAft>
              <a:buFont typeface="Arial" charset="0"/>
              <a:buChar char="•"/>
            </a:pPr>
            <a:r>
              <a:rPr lang="en-US" sz="1400">
                <a:latin typeface="Calibri" panose="020F0502020204030204" pitchFamily="34" charset="0"/>
                <a:cs typeface="Calibri" panose="020F0502020204030204" pitchFamily="34" charset="0"/>
              </a:rPr>
              <a:t>Individual grades in key courses</a:t>
            </a:r>
          </a:p>
          <a:p>
            <a:pPr marL="257175" indent="-257175">
              <a:lnSpc>
                <a:spcPct val="100000"/>
              </a:lnSpc>
              <a:spcAft>
                <a:spcPts val="600"/>
              </a:spcAft>
              <a:buFont typeface="Arial" charset="0"/>
              <a:buChar char="•"/>
            </a:pPr>
            <a:r>
              <a:rPr lang="en-US" sz="1400">
                <a:latin typeface="Calibri" panose="020F0502020204030204" pitchFamily="34" charset="0"/>
                <a:cs typeface="Calibri" panose="020F0502020204030204" pitchFamily="34" charset="0"/>
              </a:rPr>
              <a:t>Varies by degree, but often English 12 and/or Pre-Calculus 12</a:t>
            </a:r>
          </a:p>
          <a:p>
            <a:pPr marL="257175" indent="-257175">
              <a:lnSpc>
                <a:spcPct val="100000"/>
              </a:lnSpc>
              <a:spcAft>
                <a:spcPts val="600"/>
              </a:spcAft>
              <a:buFont typeface="Arial" charset="0"/>
              <a:buChar char="•"/>
            </a:pPr>
            <a:r>
              <a:rPr lang="en-US" sz="1400">
                <a:latin typeface="Calibri" panose="020F0502020204030204" pitchFamily="34" charset="0"/>
                <a:cs typeface="Calibri" panose="020F0502020204030204" pitchFamily="34" charset="0"/>
              </a:rPr>
              <a:t>For all degrees (2019): If English 12 is incomplete at admission time, your offer of admission is conditional on provincial exam results</a:t>
            </a:r>
          </a:p>
          <a:p>
            <a:pPr marL="257175" indent="-257175">
              <a:lnSpc>
                <a:spcPct val="100000"/>
              </a:lnSpc>
              <a:spcAft>
                <a:spcPts val="600"/>
              </a:spcAft>
              <a:buFont typeface="Arial" charset="0"/>
              <a:buChar char="•"/>
            </a:pPr>
            <a:r>
              <a:rPr lang="en-US" sz="1400">
                <a:latin typeface="Calibri" panose="020F0502020204030204" pitchFamily="34" charset="0"/>
                <a:cs typeface="Calibri" panose="020F0502020204030204" pitchFamily="34" charset="0"/>
              </a:rPr>
              <a:t>For all degrees (2020 and beyond): You must present a completed literacy assessment before being admitted</a:t>
            </a:r>
          </a:p>
        </p:txBody>
      </p:sp>
      <p:sp>
        <p:nvSpPr>
          <p:cNvPr id="15" name="Left Arrow 14">
            <a:extLst>
              <a:ext uri="{FF2B5EF4-FFF2-40B4-BE49-F238E27FC236}">
                <a16:creationId xmlns:a16="http://schemas.microsoft.com/office/drawing/2014/main" xmlns="" id="{8B99D332-55DD-7A41-9F58-48F95FB7A0C4}"/>
              </a:ext>
            </a:extLst>
          </p:cNvPr>
          <p:cNvSpPr/>
          <p:nvPr/>
        </p:nvSpPr>
        <p:spPr>
          <a:xfrm>
            <a:off x="3059832" y="3579862"/>
            <a:ext cx="1080120" cy="648072"/>
          </a:xfrm>
          <a:prstGeom prst="leftArrow">
            <a:avLst/>
          </a:prstGeom>
          <a:solidFill>
            <a:schemeClr val="accent1"/>
          </a:solidFill>
          <a:ln>
            <a:solidFill>
              <a:schemeClr val="accent4"/>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1">
            <a:extLst>
              <a:ext uri="{FF2B5EF4-FFF2-40B4-BE49-F238E27FC236}">
                <a16:creationId xmlns:a16="http://schemas.microsoft.com/office/drawing/2014/main" xmlns="" id="{927DA570-F750-5446-BEA4-D1DAF308CA37}"/>
              </a:ext>
            </a:extLst>
          </p:cNvPr>
          <p:cNvSpPr txBox="1">
            <a:spLocks/>
          </p:cNvSpPr>
          <p:nvPr/>
        </p:nvSpPr>
        <p:spPr>
          <a:xfrm>
            <a:off x="331912" y="148219"/>
            <a:ext cx="7624464"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2000" b="1" i="0" u="none" strike="noStrike" kern="1200" cap="all" spc="30" normalizeH="0" baseline="0" noProof="0">
                <a:ln>
                  <a:noFill/>
                </a:ln>
                <a:solidFill>
                  <a:srgbClr val="0C2344"/>
                </a:solidFill>
                <a:effectLst/>
                <a:uLnTx/>
                <a:uFillTx/>
                <a:latin typeface="Calibri" panose="020F0502020204030204" pitchFamily="34" charset="0"/>
                <a:ea typeface="ＭＳ Ｐゴシック" charset="-128"/>
                <a:cs typeface="Calibri" panose="020F0502020204030204" pitchFamily="34" charset="0"/>
              </a:defRPr>
            </a:lvl1pPr>
            <a:lvl2pPr marL="742950" indent="-285750" algn="l" defTabSz="457200" rtl="0" eaLnBrk="0" fontAlgn="base" hangingPunct="0">
              <a:spcBef>
                <a:spcPct val="20000"/>
              </a:spcBef>
              <a:spcAft>
                <a:spcPct val="0"/>
              </a:spcAft>
              <a:buFont typeface="Arial" panose="020B0604020202020204" pitchFamily="34" charset="0"/>
              <a:buNone/>
              <a:defRPr sz="2800" b="0" i="0" kern="1200">
                <a:solidFill>
                  <a:schemeClr val="tx1"/>
                </a:solidFill>
                <a:latin typeface="WhitneyHTF-Bold"/>
                <a:ea typeface="ＭＳ Ｐゴシック" charset="-128"/>
                <a:cs typeface="WhitneyHTF-Bold"/>
              </a:defRPr>
            </a:lvl2pPr>
            <a:lvl3pPr marL="1143000" indent="-228600" algn="l" defTabSz="457200" rtl="0" eaLnBrk="0" fontAlgn="base" hangingPunct="0">
              <a:spcBef>
                <a:spcPct val="20000"/>
              </a:spcBef>
              <a:spcAft>
                <a:spcPct val="0"/>
              </a:spcAft>
              <a:buFont typeface="Arial" panose="020B0604020202020204" pitchFamily="34" charset="0"/>
              <a:buNone/>
              <a:defRPr sz="2400" b="0" i="0" kern="1200">
                <a:solidFill>
                  <a:schemeClr val="tx1"/>
                </a:solidFill>
                <a:latin typeface="WhitneyHTF-Bold"/>
                <a:ea typeface="ＭＳ Ｐゴシック" charset="-128"/>
                <a:cs typeface="WhitneyHTF-Bold"/>
              </a:defRPr>
            </a:lvl3pPr>
            <a:lvl4pPr marL="16002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ＭＳ Ｐゴシック" charset="-128"/>
                <a:cs typeface="WhitneyHTF-Bold"/>
              </a:defRPr>
            </a:lvl4pPr>
            <a:lvl5pPr marL="20574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ＭＳ Ｐゴシック" charset="-128"/>
                <a:cs typeface="WhitneyHTF-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a:t>3. assessment of individual courses</a:t>
            </a:r>
          </a:p>
        </p:txBody>
      </p:sp>
    </p:spTree>
    <p:extLst>
      <p:ext uri="{BB962C8B-B14F-4D97-AF65-F5344CB8AC3E}">
        <p14:creationId xmlns:p14="http://schemas.microsoft.com/office/powerpoint/2010/main" val="112150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458&quot;/&gt;&lt;/object&gt;&lt;object type=&quot;3&quot; unique_id=&quot;10004&quot;&gt;&lt;property id=&quot;20148&quot; value=&quot;5&quot;/&gt;&lt;property id=&quot;20300&quot; value=&quot;Slide 2&quot;/&gt;&lt;property id=&quot;20307&quot; value=&quot;475&quot;/&gt;&lt;/object&gt;&lt;object type=&quot;3&quot; unique_id=&quot;10005&quot;&gt;&lt;property id=&quot;20148&quot; value=&quot;5&quot;/&gt;&lt;property id=&quot;20300&quot; value=&quot;Slide 3&quot;/&gt;&lt;property id=&quot;20307&quot; value=&quot;476&quot;/&gt;&lt;/object&gt;&lt;object type=&quot;3&quot; unique_id=&quot;10006&quot;&gt;&lt;property id=&quot;20148&quot; value=&quot;5&quot;/&gt;&lt;property id=&quot;20300&quot; value=&quot;Slide 4&quot;/&gt;&lt;property id=&quot;20307&quot; value=&quot;477&quot;/&gt;&lt;/object&gt;&lt;object type=&quot;3&quot; unique_id=&quot;10007&quot;&gt;&lt;property id=&quot;20148&quot; value=&quot;5&quot;/&gt;&lt;property id=&quot;20300&quot; value=&quot;Slide 5&quot;/&gt;&lt;property id=&quot;20307&quot; value=&quot;478&quot;/&gt;&lt;/object&gt;&lt;object type=&quot;3&quot; unique_id=&quot;10008&quot;&gt;&lt;property id=&quot;20148&quot; value=&quot;5&quot;/&gt;&lt;property id=&quot;20300&quot; value=&quot;Slide 6&quot;/&gt;&lt;property id=&quot;20307&quot; value=&quot;463&quot;/&gt;&lt;/object&gt;&lt;object type=&quot;3&quot; unique_id=&quot;10009&quot;&gt;&lt;property id=&quot;20148&quot; value=&quot;5&quot;/&gt;&lt;property id=&quot;20300&quot; value=&quot;Slide 7&quot;/&gt;&lt;property id=&quot;20307&quot; value=&quot;464&quot;/&gt;&lt;/object&gt;&lt;object type=&quot;3&quot; unique_id=&quot;10010&quot;&gt;&lt;property id=&quot;20148&quot; value=&quot;5&quot;/&gt;&lt;property id=&quot;20300&quot; value=&quot;Slide 8&quot;/&gt;&lt;property id=&quot;20307&quot; value=&quot;467&quot;/&gt;&lt;/object&gt;&lt;object type=&quot;3&quot; unique_id=&quot;10011&quot;&gt;&lt;property id=&quot;20148&quot; value=&quot;5&quot;/&gt;&lt;property id=&quot;20300&quot; value=&quot;Slide 9&quot;/&gt;&lt;property id=&quot;20307&quot; value=&quot;465&quot;/&gt;&lt;/object&gt;&lt;object type=&quot;3&quot; unique_id=&quot;10012&quot;&gt;&lt;property id=&quot;20148&quot; value=&quot;5&quot;/&gt;&lt;property id=&quot;20300&quot; value=&quot;Slide 10&quot;/&gt;&lt;property id=&quot;20307&quot; value=&quot;479&quot;/&gt;&lt;/object&gt;&lt;object type=&quot;3&quot; unique_id=&quot;10013&quot;&gt;&lt;property id=&quot;20148&quot; value=&quot;5&quot;/&gt;&lt;property id=&quot;20300&quot; value=&quot;Slide 11&quot;/&gt;&lt;property id=&quot;20307&quot; value=&quot;474&quot;/&gt;&lt;/object&gt;&lt;object type=&quot;3&quot; unique_id=&quot;10014&quot;&gt;&lt;property id=&quot;20148&quot; value=&quot;5&quot;/&gt;&lt;property id=&quot;20300&quot; value=&quot;Slide 12&quot;/&gt;&lt;property id=&quot;20307&quot; value=&quot;297&quot;/&gt;&lt;/object&gt;&lt;/object&gt;&lt;object type=&quot;8&quot; unique_id=&quot;10028&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UBC Brand 1">
      <a:dk1>
        <a:srgbClr val="002040"/>
      </a:dk1>
      <a:lt1>
        <a:sysClr val="window" lastClr="FFFFFF"/>
      </a:lt1>
      <a:dk2>
        <a:srgbClr val="486B7F"/>
      </a:dk2>
      <a:lt2>
        <a:srgbClr val="EEECE1"/>
      </a:lt2>
      <a:accent1>
        <a:srgbClr val="002040"/>
      </a:accent1>
      <a:accent2>
        <a:srgbClr val="2E526B"/>
      </a:accent2>
      <a:accent3>
        <a:srgbClr val="6A8999"/>
      </a:accent3>
      <a:accent4>
        <a:srgbClr val="A7B9C1"/>
      </a:accent4>
      <a:accent5>
        <a:srgbClr val="BECBD0"/>
      </a:accent5>
      <a:accent6>
        <a:srgbClr val="D0DCD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86137C167DCCC4391A48D15D84A3B89" ma:contentTypeVersion="0" ma:contentTypeDescription="Create a new document." ma:contentTypeScope="" ma:versionID="08f4560833406807389b2ef8964f4677">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67831F-89F6-4447-80E2-69ADD06459B9}">
  <ds:schemaRefs>
    <ds:schemaRef ds:uri="http://www.w3.org/XML/1998/namespace"/>
    <ds:schemaRef ds:uri="http://schemas.microsoft.com/office/infopath/2007/PartnerControls"/>
    <ds:schemaRef ds:uri="http://purl.org/dc/dcmitype/"/>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9B089535-8838-4696-A18A-C905C625901E}">
  <ds:schemaRefs>
    <ds:schemaRef ds:uri="http://schemas.microsoft.com/sharepoint/v3/contenttype/forms"/>
  </ds:schemaRefs>
</ds:datastoreItem>
</file>

<file path=customXml/itemProps3.xml><?xml version="1.0" encoding="utf-8"?>
<ds:datastoreItem xmlns:ds="http://schemas.openxmlformats.org/officeDocument/2006/customXml" ds:itemID="{CE21C7D6-663D-4669-8B2D-322CB7BA05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16732</TotalTime>
  <Words>2425</Words>
  <Application>Microsoft Office PowerPoint</Application>
  <PresentationFormat>On-screen Show (16:9)</PresentationFormat>
  <Paragraphs>172</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ＭＳ Ｐゴシック</vt:lpstr>
      <vt:lpstr>Arial</vt:lpstr>
      <vt:lpstr>Calibri</vt:lpstr>
      <vt:lpstr>Verdana</vt:lpstr>
      <vt:lpstr>Whitney Book</vt:lpstr>
      <vt:lpstr>WhitneyHTF-Bold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UBC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 Goncalves</dc:creator>
  <cp:lastModifiedBy>teacher</cp:lastModifiedBy>
  <cp:revision>885</cp:revision>
  <cp:lastPrinted>2015-09-29T17:52:21Z</cp:lastPrinted>
  <dcterms:created xsi:type="dcterms:W3CDTF">2010-06-15T20:07:28Z</dcterms:created>
  <dcterms:modified xsi:type="dcterms:W3CDTF">2018-04-18T19:59:48Z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0x010100C86137C167DCCC4391A48D15D84A3B89</vt:lpwstr>
  </property>
  <property fmtid="{D5CDD505-2E9C-101B-9397-08002B2CF9AE}" pid="3" name="Order">
    <vt:r8>12400</vt:r8>
  </property>
  <property fmtid="{D5CDD505-2E9C-101B-9397-08002B2CF9AE}" pid="4" name="_CopySource">
    <vt:lpwstr>https://es.share.ubc.ca/sra/Shared Documents/Events/CID/CalgaryCID-2016-2.pptx</vt:lpwstr>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